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6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1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0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7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5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1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AD40-5DD6-4DDE-8DE5-91E0A40B6E0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8CA0-ADD5-4F90-9C1E-EF5E5A39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IJfSwVO6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0" y="-4377"/>
            <a:ext cx="9706270" cy="6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91" y="254000"/>
            <a:ext cx="8861469" cy="6267622"/>
          </a:xfrm>
        </p:spPr>
      </p:pic>
    </p:spTree>
    <p:extLst>
      <p:ext uri="{BB962C8B-B14F-4D97-AF65-F5344CB8AC3E}">
        <p14:creationId xmlns:p14="http://schemas.microsoft.com/office/powerpoint/2010/main" val="2013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13" y="396240"/>
            <a:ext cx="8618373" cy="6095683"/>
          </a:xfrm>
        </p:spPr>
      </p:pic>
    </p:spTree>
    <p:extLst>
      <p:ext uri="{BB962C8B-B14F-4D97-AF65-F5344CB8AC3E}">
        <p14:creationId xmlns:p14="http://schemas.microsoft.com/office/powerpoint/2010/main" val="30161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6" y="203200"/>
            <a:ext cx="8938543" cy="6322136"/>
          </a:xfrm>
        </p:spPr>
      </p:pic>
    </p:spTree>
    <p:extLst>
      <p:ext uri="{BB962C8B-B14F-4D97-AF65-F5344CB8AC3E}">
        <p14:creationId xmlns:p14="http://schemas.microsoft.com/office/powerpoint/2010/main" val="1906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9" y="132080"/>
            <a:ext cx="8604008" cy="6085523"/>
          </a:xfrm>
        </p:spPr>
      </p:pic>
    </p:spTree>
    <p:extLst>
      <p:ext uri="{BB962C8B-B14F-4D97-AF65-F5344CB8AC3E}">
        <p14:creationId xmlns:p14="http://schemas.microsoft.com/office/powerpoint/2010/main" val="4263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SIJfSwVO6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6711" y="955040"/>
            <a:ext cx="8994987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61" y="426720"/>
            <a:ext cx="8350999" cy="5906572"/>
          </a:xfrm>
        </p:spPr>
      </p:pic>
    </p:spTree>
    <p:extLst>
      <p:ext uri="{BB962C8B-B14F-4D97-AF65-F5344CB8AC3E}">
        <p14:creationId xmlns:p14="http://schemas.microsoft.com/office/powerpoint/2010/main" val="15010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0" y="-4377"/>
            <a:ext cx="9706270" cy="6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40" y="101600"/>
            <a:ext cx="9367099" cy="6623363"/>
          </a:xfrm>
        </p:spPr>
      </p:pic>
    </p:spTree>
    <p:extLst>
      <p:ext uri="{BB962C8B-B14F-4D97-AF65-F5344CB8AC3E}">
        <p14:creationId xmlns:p14="http://schemas.microsoft.com/office/powerpoint/2010/main" val="394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74" y="81280"/>
            <a:ext cx="9497506" cy="6700315"/>
          </a:xfrm>
        </p:spPr>
      </p:pic>
    </p:spTree>
    <p:extLst>
      <p:ext uri="{BB962C8B-B14F-4D97-AF65-F5344CB8AC3E}">
        <p14:creationId xmlns:p14="http://schemas.microsoft.com/office/powerpoint/2010/main" val="2034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3" y="111760"/>
            <a:ext cx="9540878" cy="6746240"/>
          </a:xfrm>
        </p:spPr>
      </p:pic>
    </p:spTree>
    <p:extLst>
      <p:ext uri="{BB962C8B-B14F-4D97-AF65-F5344CB8AC3E}">
        <p14:creationId xmlns:p14="http://schemas.microsoft.com/office/powerpoint/2010/main" val="27458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6" y="193040"/>
            <a:ext cx="8920031" cy="6309043"/>
          </a:xfrm>
        </p:spPr>
      </p:pic>
    </p:spTree>
    <p:extLst>
      <p:ext uri="{BB962C8B-B14F-4D97-AF65-F5344CB8AC3E}">
        <p14:creationId xmlns:p14="http://schemas.microsoft.com/office/powerpoint/2010/main" val="10264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27" y="304800"/>
            <a:ext cx="8749693" cy="6188564"/>
          </a:xfrm>
        </p:spPr>
      </p:pic>
    </p:spTree>
    <p:extLst>
      <p:ext uri="{BB962C8B-B14F-4D97-AF65-F5344CB8AC3E}">
        <p14:creationId xmlns:p14="http://schemas.microsoft.com/office/powerpoint/2010/main" val="3505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3" y="182880"/>
            <a:ext cx="9026827" cy="6384578"/>
          </a:xfrm>
        </p:spPr>
      </p:pic>
    </p:spTree>
    <p:extLst>
      <p:ext uri="{BB962C8B-B14F-4D97-AF65-F5344CB8AC3E}">
        <p14:creationId xmlns:p14="http://schemas.microsoft.com/office/powerpoint/2010/main" val="2147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16" y="304800"/>
            <a:ext cx="9060823" cy="6408624"/>
          </a:xfrm>
        </p:spPr>
      </p:pic>
    </p:spTree>
    <p:extLst>
      <p:ext uri="{BB962C8B-B14F-4D97-AF65-F5344CB8AC3E}">
        <p14:creationId xmlns:p14="http://schemas.microsoft.com/office/powerpoint/2010/main" val="3329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48" y="254000"/>
            <a:ext cx="9006219" cy="6370003"/>
          </a:xfrm>
        </p:spPr>
      </p:pic>
    </p:spTree>
    <p:extLst>
      <p:ext uri="{BB962C8B-B14F-4D97-AF65-F5344CB8AC3E}">
        <p14:creationId xmlns:p14="http://schemas.microsoft.com/office/powerpoint/2010/main" val="27962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Светлана Чудинова</cp:lastModifiedBy>
  <cp:revision>3</cp:revision>
  <dcterms:created xsi:type="dcterms:W3CDTF">2024-02-28T18:23:17Z</dcterms:created>
  <dcterms:modified xsi:type="dcterms:W3CDTF">2024-02-29T05:11:00Z</dcterms:modified>
</cp:coreProperties>
</file>