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7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8.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77" r:id="rId2"/>
  </p:sldMasterIdLst>
  <p:notesMasterIdLst>
    <p:notesMasterId r:id="rId21"/>
  </p:notesMasterIdLst>
  <p:sldIdLst>
    <p:sldId id="276" r:id="rId3"/>
    <p:sldId id="284" r:id="rId4"/>
    <p:sldId id="310" r:id="rId5"/>
    <p:sldId id="302" r:id="rId6"/>
    <p:sldId id="301" r:id="rId7"/>
    <p:sldId id="308" r:id="rId8"/>
    <p:sldId id="309" r:id="rId9"/>
    <p:sldId id="296" r:id="rId10"/>
    <p:sldId id="303" r:id="rId11"/>
    <p:sldId id="298" r:id="rId12"/>
    <p:sldId id="297" r:id="rId13"/>
    <p:sldId id="299" r:id="rId14"/>
    <p:sldId id="304" r:id="rId15"/>
    <p:sldId id="307" r:id="rId16"/>
    <p:sldId id="300" r:id="rId17"/>
    <p:sldId id="305" r:id="rId18"/>
    <p:sldId id="306" r:id="rId19"/>
    <p:sldId id="293"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Ганиева Лилия Альбертовна" initials="ГЛА"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54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2ECA3-2BED-4005-92CE-B7BDBE069BAB}" type="datetimeFigureOut">
              <a:rPr lang="ru-RU" smtClean="0"/>
              <a:t>26.03.2024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EBCFE-36E2-423E-B873-666B40CF65FA}" type="slidenum">
              <a:rPr lang="ru-RU" smtClean="0"/>
              <a:t>‹#›</a:t>
            </a:fld>
            <a:endParaRPr lang="ru-RU"/>
          </a:p>
        </p:txBody>
      </p:sp>
    </p:spTree>
    <p:extLst>
      <p:ext uri="{BB962C8B-B14F-4D97-AF65-F5344CB8AC3E}">
        <p14:creationId xmlns:p14="http://schemas.microsoft.com/office/powerpoint/2010/main" val="116794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5175" y="488950"/>
            <a:ext cx="5708650" cy="3211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659" rtl="0" eaLnBrk="1" fontAlgn="auto" latinLnBrk="0" hangingPunct="1">
              <a:lnSpc>
                <a:spcPct val="100000"/>
              </a:lnSpc>
              <a:spcBef>
                <a:spcPts val="0"/>
              </a:spcBef>
              <a:spcAft>
                <a:spcPts val="0"/>
              </a:spcAft>
              <a:buClrTx/>
              <a:buSzTx/>
              <a:buFontTx/>
              <a:buNone/>
              <a:tabLst/>
              <a:defRPr/>
            </a:pPr>
            <a:fld id="{ADFED875-7CA7-4683-B586-34E1A4A09D12}" type="slidenum">
              <a:rPr kumimoji="0" lang="en-US" sz="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65659" rtl="0" eaLnBrk="1" fontAlgn="auto" latinLnBrk="0" hangingPunct="1">
                <a:lnSpc>
                  <a:spcPct val="100000"/>
                </a:lnSpc>
                <a:spcBef>
                  <a:spcPts val="0"/>
                </a:spcBef>
                <a:spcAft>
                  <a:spcPts val="0"/>
                </a:spcAft>
                <a:buClrTx/>
                <a:buSzTx/>
                <a:buFontTx/>
                <a:buNone/>
                <a:tabLst/>
                <a:defRPr/>
              </a:pPr>
              <a:t>1</a:t>
            </a:fld>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742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FEBCFE-36E2-423E-B873-666B40CF65FA}" type="slidenum">
              <a:rPr lang="ru-RU" smtClean="0"/>
              <a:t>10</a:t>
            </a:fld>
            <a:endParaRPr lang="ru-RU"/>
          </a:p>
        </p:txBody>
      </p:sp>
    </p:spTree>
    <p:extLst>
      <p:ext uri="{BB962C8B-B14F-4D97-AF65-F5344CB8AC3E}">
        <p14:creationId xmlns:p14="http://schemas.microsoft.com/office/powerpoint/2010/main" val="3934958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FEBCFE-36E2-423E-B873-666B40CF65FA}" type="slidenum">
              <a:rPr lang="ru-RU" smtClean="0"/>
              <a:t>11</a:t>
            </a:fld>
            <a:endParaRPr lang="ru-RU"/>
          </a:p>
        </p:txBody>
      </p:sp>
    </p:spTree>
    <p:extLst>
      <p:ext uri="{BB962C8B-B14F-4D97-AF65-F5344CB8AC3E}">
        <p14:creationId xmlns:p14="http://schemas.microsoft.com/office/powerpoint/2010/main" val="24738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FEBCFE-36E2-423E-B873-666B40CF65FA}" type="slidenum">
              <a:rPr lang="ru-RU" smtClean="0"/>
              <a:t>12</a:t>
            </a:fld>
            <a:endParaRPr lang="ru-RU"/>
          </a:p>
        </p:txBody>
      </p:sp>
    </p:spTree>
    <p:extLst>
      <p:ext uri="{BB962C8B-B14F-4D97-AF65-F5344CB8AC3E}">
        <p14:creationId xmlns:p14="http://schemas.microsoft.com/office/powerpoint/2010/main" val="3246989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FEBCFE-36E2-423E-B873-666B40CF65FA}" type="slidenum">
              <a:rPr lang="ru-RU" smtClean="0"/>
              <a:t>13</a:t>
            </a:fld>
            <a:endParaRPr lang="ru-RU"/>
          </a:p>
        </p:txBody>
      </p:sp>
    </p:spTree>
    <p:extLst>
      <p:ext uri="{BB962C8B-B14F-4D97-AF65-F5344CB8AC3E}">
        <p14:creationId xmlns:p14="http://schemas.microsoft.com/office/powerpoint/2010/main" val="3246989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FEBCFE-36E2-423E-B873-666B40CF65FA}" type="slidenum">
              <a:rPr lang="ru-RU" smtClean="0"/>
              <a:t>14</a:t>
            </a:fld>
            <a:endParaRPr lang="ru-RU"/>
          </a:p>
        </p:txBody>
      </p:sp>
    </p:spTree>
    <p:extLst>
      <p:ext uri="{BB962C8B-B14F-4D97-AF65-F5344CB8AC3E}">
        <p14:creationId xmlns:p14="http://schemas.microsoft.com/office/powerpoint/2010/main" val="3246989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FEBCFE-36E2-423E-B873-666B40CF65FA}" type="slidenum">
              <a:rPr lang="ru-RU" smtClean="0"/>
              <a:t>15</a:t>
            </a:fld>
            <a:endParaRPr lang="ru-RU"/>
          </a:p>
        </p:txBody>
      </p:sp>
    </p:spTree>
    <p:extLst>
      <p:ext uri="{BB962C8B-B14F-4D97-AF65-F5344CB8AC3E}">
        <p14:creationId xmlns:p14="http://schemas.microsoft.com/office/powerpoint/2010/main" val="3379116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FEBCFE-36E2-423E-B873-666B40CF65FA}" type="slidenum">
              <a:rPr lang="ru-RU" smtClean="0"/>
              <a:t>16</a:t>
            </a:fld>
            <a:endParaRPr lang="ru-RU"/>
          </a:p>
        </p:txBody>
      </p:sp>
    </p:spTree>
    <p:extLst>
      <p:ext uri="{BB962C8B-B14F-4D97-AF65-F5344CB8AC3E}">
        <p14:creationId xmlns:p14="http://schemas.microsoft.com/office/powerpoint/2010/main" val="3379116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FEBCFE-36E2-423E-B873-666B40CF65FA}" type="slidenum">
              <a:rPr lang="ru-RU" smtClean="0"/>
              <a:t>17</a:t>
            </a:fld>
            <a:endParaRPr lang="ru-RU"/>
          </a:p>
        </p:txBody>
      </p:sp>
    </p:spTree>
    <p:extLst>
      <p:ext uri="{BB962C8B-B14F-4D97-AF65-F5344CB8AC3E}">
        <p14:creationId xmlns:p14="http://schemas.microsoft.com/office/powerpoint/2010/main" val="3379116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5175" y="488950"/>
            <a:ext cx="5708650" cy="3211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659" rtl="0" eaLnBrk="1" fontAlgn="auto" latinLnBrk="0" hangingPunct="1">
              <a:lnSpc>
                <a:spcPct val="100000"/>
              </a:lnSpc>
              <a:spcBef>
                <a:spcPts val="0"/>
              </a:spcBef>
              <a:spcAft>
                <a:spcPts val="0"/>
              </a:spcAft>
              <a:buClrTx/>
              <a:buSzTx/>
              <a:buFontTx/>
              <a:buNone/>
              <a:tabLst/>
              <a:defRPr/>
            </a:pPr>
            <a:fld id="{ADFED875-7CA7-4683-B586-34E1A4A09D12}" type="slidenum">
              <a:rPr kumimoji="0" lang="en-US" sz="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65659" rtl="0" eaLnBrk="1" fontAlgn="auto" latinLnBrk="0" hangingPunct="1">
                <a:lnSpc>
                  <a:spcPct val="100000"/>
                </a:lnSpc>
                <a:spcBef>
                  <a:spcPts val="0"/>
                </a:spcBef>
                <a:spcAft>
                  <a:spcPts val="0"/>
                </a:spcAft>
                <a:buClrTx/>
                <a:buSzTx/>
                <a:buFontTx/>
                <a:buNone/>
                <a:tabLst/>
                <a:defRPr/>
              </a:pPr>
              <a:t>18</a:t>
            </a:fld>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74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FEBCFE-36E2-423E-B873-666B40CF65FA}" type="slidenum">
              <a:rPr lang="ru-RU" smtClean="0"/>
              <a:t>2</a:t>
            </a:fld>
            <a:endParaRPr lang="ru-RU"/>
          </a:p>
        </p:txBody>
      </p:sp>
    </p:spTree>
    <p:extLst>
      <p:ext uri="{BB962C8B-B14F-4D97-AF65-F5344CB8AC3E}">
        <p14:creationId xmlns:p14="http://schemas.microsoft.com/office/powerpoint/2010/main" val="4191141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FEBCFE-36E2-423E-B873-666B40CF65FA}" type="slidenum">
              <a:rPr lang="ru-RU" smtClean="0"/>
              <a:t>3</a:t>
            </a:fld>
            <a:endParaRPr lang="ru-RU"/>
          </a:p>
        </p:txBody>
      </p:sp>
    </p:spTree>
    <p:extLst>
      <p:ext uri="{BB962C8B-B14F-4D97-AF65-F5344CB8AC3E}">
        <p14:creationId xmlns:p14="http://schemas.microsoft.com/office/powerpoint/2010/main" val="419114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FEBCFE-36E2-423E-B873-666B40CF65FA}" type="slidenum">
              <a:rPr lang="ru-RU" smtClean="0"/>
              <a:t>4</a:t>
            </a:fld>
            <a:endParaRPr lang="ru-RU"/>
          </a:p>
        </p:txBody>
      </p:sp>
    </p:spTree>
    <p:extLst>
      <p:ext uri="{BB962C8B-B14F-4D97-AF65-F5344CB8AC3E}">
        <p14:creationId xmlns:p14="http://schemas.microsoft.com/office/powerpoint/2010/main" val="4191141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FEBCFE-36E2-423E-B873-666B40CF65FA}" type="slidenum">
              <a:rPr lang="ru-RU" smtClean="0"/>
              <a:t>5</a:t>
            </a:fld>
            <a:endParaRPr lang="ru-RU"/>
          </a:p>
        </p:txBody>
      </p:sp>
    </p:spTree>
    <p:extLst>
      <p:ext uri="{BB962C8B-B14F-4D97-AF65-F5344CB8AC3E}">
        <p14:creationId xmlns:p14="http://schemas.microsoft.com/office/powerpoint/2010/main" val="4191141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FEBCFE-36E2-423E-B873-666B40CF65FA}" type="slidenum">
              <a:rPr lang="ru-RU" smtClean="0"/>
              <a:t>6</a:t>
            </a:fld>
            <a:endParaRPr lang="ru-RU"/>
          </a:p>
        </p:txBody>
      </p:sp>
    </p:spTree>
    <p:extLst>
      <p:ext uri="{BB962C8B-B14F-4D97-AF65-F5344CB8AC3E}">
        <p14:creationId xmlns:p14="http://schemas.microsoft.com/office/powerpoint/2010/main" val="4191141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FEBCFE-36E2-423E-B873-666B40CF65FA}" type="slidenum">
              <a:rPr lang="ru-RU" smtClean="0"/>
              <a:t>7</a:t>
            </a:fld>
            <a:endParaRPr lang="ru-RU"/>
          </a:p>
        </p:txBody>
      </p:sp>
    </p:spTree>
    <p:extLst>
      <p:ext uri="{BB962C8B-B14F-4D97-AF65-F5344CB8AC3E}">
        <p14:creationId xmlns:p14="http://schemas.microsoft.com/office/powerpoint/2010/main" val="4191141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FEBCFE-36E2-423E-B873-666B40CF65FA}" type="slidenum">
              <a:rPr lang="ru-RU" smtClean="0"/>
              <a:t>8</a:t>
            </a:fld>
            <a:endParaRPr lang="ru-RU"/>
          </a:p>
        </p:txBody>
      </p:sp>
    </p:spTree>
    <p:extLst>
      <p:ext uri="{BB962C8B-B14F-4D97-AF65-F5344CB8AC3E}">
        <p14:creationId xmlns:p14="http://schemas.microsoft.com/office/powerpoint/2010/main" val="3368315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FEBCFE-36E2-423E-B873-666B40CF65FA}" type="slidenum">
              <a:rPr lang="ru-RU" smtClean="0"/>
              <a:t>9</a:t>
            </a:fld>
            <a:endParaRPr lang="ru-RU"/>
          </a:p>
        </p:txBody>
      </p:sp>
    </p:spTree>
    <p:extLst>
      <p:ext uri="{BB962C8B-B14F-4D97-AF65-F5344CB8AC3E}">
        <p14:creationId xmlns:p14="http://schemas.microsoft.com/office/powerpoint/2010/main" val="33683156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4.xml"/><Relationship Id="rId7" Type="http://schemas.openxmlformats.org/officeDocument/2006/relationships/image" Target="../media/image4.jp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6.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8.xml"/><Relationship Id="rId7" Type="http://schemas.openxmlformats.org/officeDocument/2006/relationships/image" Target="../media/image11.png"/><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0.xml"/><Relationship Id="rId7" Type="http://schemas.openxmlformats.org/officeDocument/2006/relationships/image" Target="../media/image9.png"/><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6.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2.xml"/><Relationship Id="rId7" Type="http://schemas.openxmlformats.org/officeDocument/2006/relationships/image" Target="../media/image10.png"/><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4.xml"/><Relationship Id="rId7" Type="http://schemas.openxmlformats.org/officeDocument/2006/relationships/image" Target="../media/image9.png"/><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6.xml"/><Relationship Id="rId7" Type="http://schemas.openxmlformats.org/officeDocument/2006/relationships/image" Target="../media/image10.png"/><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6.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2.jpeg"/><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image" Target="../media/image6.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jpeg"/><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12.jpeg"/><Relationship Id="rId5" Type="http://schemas.openxmlformats.org/officeDocument/2006/relationships/image" Target="../media/image3.emf"/><Relationship Id="rId4" Type="http://schemas.openxmlformats.org/officeDocument/2006/relationships/oleObject" Target="../embeddings/oleObject16.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7.vml"/><Relationship Id="rId6" Type="http://schemas.openxmlformats.org/officeDocument/2006/relationships/image" Target="../media/image7.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8.vml"/><Relationship Id="rId6" Type="http://schemas.openxmlformats.org/officeDocument/2006/relationships/image" Target="../media/image6.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2.jpeg"/><Relationship Id="rId2" Type="http://schemas.openxmlformats.org/officeDocument/2006/relationships/tags" Target="../tags/tag36.xml"/><Relationship Id="rId1" Type="http://schemas.openxmlformats.org/officeDocument/2006/relationships/vmlDrawing" Target="../drawings/vmlDrawing19.vml"/><Relationship Id="rId6" Type="http://schemas.openxmlformats.org/officeDocument/2006/relationships/image" Target="../media/image6.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9.xml"/><Relationship Id="rId7" Type="http://schemas.openxmlformats.org/officeDocument/2006/relationships/image" Target="../media/image8.png"/><Relationship Id="rId2" Type="http://schemas.openxmlformats.org/officeDocument/2006/relationships/tags" Target="../tags/tag38.xml"/><Relationship Id="rId1" Type="http://schemas.openxmlformats.org/officeDocument/2006/relationships/vmlDrawing" Target="../drawings/vmlDrawing20.vml"/><Relationship Id="rId6" Type="http://schemas.openxmlformats.org/officeDocument/2006/relationships/image" Target="../media/image6.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41.xml"/><Relationship Id="rId7" Type="http://schemas.openxmlformats.org/officeDocument/2006/relationships/image" Target="../media/image8.png"/><Relationship Id="rId2" Type="http://schemas.openxmlformats.org/officeDocument/2006/relationships/tags" Target="../tags/tag40.xml"/><Relationship Id="rId1" Type="http://schemas.openxmlformats.org/officeDocument/2006/relationships/vmlDrawing" Target="../drawings/vmlDrawing21.vml"/><Relationship Id="rId6" Type="http://schemas.openxmlformats.org/officeDocument/2006/relationships/image" Target="../media/image6.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43.xml"/><Relationship Id="rId7" Type="http://schemas.openxmlformats.org/officeDocument/2006/relationships/image" Target="../media/image8.png"/><Relationship Id="rId2" Type="http://schemas.openxmlformats.org/officeDocument/2006/relationships/tags" Target="../tags/tag42.xml"/><Relationship Id="rId1" Type="http://schemas.openxmlformats.org/officeDocument/2006/relationships/vmlDrawing" Target="../drawings/vmlDrawing22.vml"/><Relationship Id="rId6" Type="http://schemas.openxmlformats.org/officeDocument/2006/relationships/image" Target="../media/image6.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45.xml"/><Relationship Id="rId7" Type="http://schemas.openxmlformats.org/officeDocument/2006/relationships/image" Target="../media/image9.png"/><Relationship Id="rId2" Type="http://schemas.openxmlformats.org/officeDocument/2006/relationships/tags" Target="../tags/tag44.xml"/><Relationship Id="rId1" Type="http://schemas.openxmlformats.org/officeDocument/2006/relationships/vmlDrawing" Target="../drawings/vmlDrawing23.vml"/><Relationship Id="rId6" Type="http://schemas.openxmlformats.org/officeDocument/2006/relationships/image" Target="../media/image6.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2.jpeg"/><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47.xml"/><Relationship Id="rId7" Type="http://schemas.openxmlformats.org/officeDocument/2006/relationships/image" Target="../media/image11.png"/><Relationship Id="rId2" Type="http://schemas.openxmlformats.org/officeDocument/2006/relationships/tags" Target="../tags/tag46.xml"/><Relationship Id="rId1" Type="http://schemas.openxmlformats.org/officeDocument/2006/relationships/vmlDrawing" Target="../drawings/vmlDrawing24.vml"/><Relationship Id="rId6" Type="http://schemas.openxmlformats.org/officeDocument/2006/relationships/image" Target="../media/image6.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49.xml"/><Relationship Id="rId7" Type="http://schemas.openxmlformats.org/officeDocument/2006/relationships/image" Target="../media/image9.png"/><Relationship Id="rId2" Type="http://schemas.openxmlformats.org/officeDocument/2006/relationships/tags" Target="../tags/tag48.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51.xml"/><Relationship Id="rId7" Type="http://schemas.openxmlformats.org/officeDocument/2006/relationships/image" Target="../media/image9.png"/><Relationship Id="rId2" Type="http://schemas.openxmlformats.org/officeDocument/2006/relationships/tags" Target="../tags/tag50.xml"/><Relationship Id="rId1" Type="http://schemas.openxmlformats.org/officeDocument/2006/relationships/vmlDrawing" Target="../drawings/vmlDrawing26.vml"/><Relationship Id="rId6" Type="http://schemas.openxmlformats.org/officeDocument/2006/relationships/image" Target="../media/image6.emf"/><Relationship Id="rId5" Type="http://schemas.openxmlformats.org/officeDocument/2006/relationships/oleObject" Target="../embeddings/oleObject26.bin"/><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27.vml"/><Relationship Id="rId6" Type="http://schemas.openxmlformats.org/officeDocument/2006/relationships/image" Target="../media/image6.emf"/><Relationship Id="rId5" Type="http://schemas.openxmlformats.org/officeDocument/2006/relationships/oleObject" Target="../embeddings/oleObject27.bin"/><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55.xml"/><Relationship Id="rId7" Type="http://schemas.openxmlformats.org/officeDocument/2006/relationships/oleObject" Target="../embeddings/oleObject28.bin"/><Relationship Id="rId2" Type="http://schemas.openxmlformats.org/officeDocument/2006/relationships/tags" Target="../tags/tag54.xml"/><Relationship Id="rId1" Type="http://schemas.openxmlformats.org/officeDocument/2006/relationships/vmlDrawing" Target="../drawings/vmlDrawing28.v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1.emf"/><Relationship Id="rId2" Type="http://schemas.openxmlformats.org/officeDocument/2006/relationships/tags" Target="../tags/tag58.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slideMaster" Target="../slideMasters/slideMaster1.xml"/><Relationship Id="rId4" Type="http://schemas.openxmlformats.org/officeDocument/2006/relationships/tags" Target="../tags/tag60.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1.emf"/><Relationship Id="rId2" Type="http://schemas.openxmlformats.org/officeDocument/2006/relationships/tags" Target="../tags/tag61.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slideMaster" Target="../slideMasters/slideMaster1.xml"/><Relationship Id="rId4" Type="http://schemas.openxmlformats.org/officeDocument/2006/relationships/tags" Target="../tags/tag63.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vmlDrawing" Target="../drawings/vmlDrawing31.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66.xml"/><Relationship Id="rId7" Type="http://schemas.openxmlformats.org/officeDocument/2006/relationships/oleObject" Target="../embeddings/oleObject32.bin"/><Relationship Id="rId2" Type="http://schemas.openxmlformats.org/officeDocument/2006/relationships/tags" Target="../tags/tag65.xml"/><Relationship Id="rId1" Type="http://schemas.openxmlformats.org/officeDocument/2006/relationships/vmlDrawing" Target="../drawings/vmlDrawing32.vml"/><Relationship Id="rId6" Type="http://schemas.openxmlformats.org/officeDocument/2006/relationships/slideMaster" Target="../slideMasters/slideMaster1.xml"/><Relationship Id="rId5" Type="http://schemas.openxmlformats.org/officeDocument/2006/relationships/tags" Target="../tags/tag68.xml"/><Relationship Id="rId4" Type="http://schemas.openxmlformats.org/officeDocument/2006/relationships/tags" Target="../tags/tag6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1.emf"/><Relationship Id="rId2" Type="http://schemas.openxmlformats.org/officeDocument/2006/relationships/tags" Target="../tags/tag69.xml"/><Relationship Id="rId1" Type="http://schemas.openxmlformats.org/officeDocument/2006/relationships/vmlDrawing" Target="../drawings/vmlDrawing33.vml"/><Relationship Id="rId6" Type="http://schemas.openxmlformats.org/officeDocument/2006/relationships/oleObject" Target="../embeddings/oleObject33.bin"/><Relationship Id="rId5" Type="http://schemas.openxmlformats.org/officeDocument/2006/relationships/slideMaster" Target="../slideMasters/slideMaster1.xml"/><Relationship Id="rId4" Type="http://schemas.openxmlformats.org/officeDocument/2006/relationships/tags" Target="../tags/tag71.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1.emf"/><Relationship Id="rId2" Type="http://schemas.openxmlformats.org/officeDocument/2006/relationships/tags" Target="../tags/tag72.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slideMaster" Target="../slideMasters/slideMaster1.xml"/><Relationship Id="rId4" Type="http://schemas.openxmlformats.org/officeDocument/2006/relationships/tags" Target="../tags/tag74.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vmlDrawing" Target="../drawings/vmlDrawing35.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6.xml"/><Relationship Id="rId1" Type="http://schemas.openxmlformats.org/officeDocument/2006/relationships/vmlDrawing" Target="../drawings/vmlDrawing36.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2.xml"/><Relationship Id="rId7" Type="http://schemas.openxmlformats.org/officeDocument/2006/relationships/image" Target="../media/image8.png"/><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7.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4.xml"/><Relationship Id="rId7" Type="http://schemas.openxmlformats.org/officeDocument/2006/relationships/image" Target="../media/image8.png"/><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6.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2228"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1" y="0"/>
            <a:ext cx="195385"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3000"/>
              </a:lnSpc>
              <a:spcBef>
                <a:spcPct val="0"/>
              </a:spcBef>
              <a:spcAft>
                <a:spcPct val="0"/>
              </a:spcAft>
            </a:pPr>
            <a:endParaRPr lang="en-US" sz="3200" b="1"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pic>
        <p:nvPicPr>
          <p:cNvPr id="16" name="Picture 15">
            <a:extLst>
              <a:ext uri="{FF2B5EF4-FFF2-40B4-BE49-F238E27FC236}">
                <a16:creationId xmlns="" xmlns:a16="http://schemas.microsoft.com/office/drawing/2014/main" id="{010D471A-B55D-4B46-AF4A-4E0941B27DE2}"/>
              </a:ext>
            </a:extLst>
          </p:cNvPr>
          <p:cNvPicPr>
            <a:picLocks noChangeAspect="1"/>
          </p:cNvPicPr>
          <p:nvPr userDrawn="1"/>
        </p:nvPicPr>
        <p:blipFill>
          <a:blip r:embed="rId7"/>
          <a:srcRect t="10" b="10"/>
          <a:stretch/>
        </p:blipFill>
        <p:spPr>
          <a:xfrm>
            <a:off x="3265029" y="14"/>
            <a:ext cx="8926971" cy="6857989"/>
          </a:xfrm>
          <a:prstGeom prst="rect">
            <a:avLst/>
          </a:prstGeom>
        </p:spPr>
      </p:pic>
      <p:sp>
        <p:nvSpPr>
          <p:cNvPr id="18" name="Rectangle 17">
            <a:extLst>
              <a:ext uri="{FF2B5EF4-FFF2-40B4-BE49-F238E27FC236}">
                <a16:creationId xmlns="" xmlns:a16="http://schemas.microsoft.com/office/drawing/2014/main" id="{D4F1022C-A41F-4F64-A704-343E6666F2DE}"/>
              </a:ext>
            </a:extLst>
          </p:cNvPr>
          <p:cNvSpPr/>
          <p:nvPr userDrawn="1"/>
        </p:nvSpPr>
        <p:spPr>
          <a:xfrm>
            <a:off x="4029017" y="0"/>
            <a:ext cx="8162983" cy="6858000"/>
          </a:xfrm>
          <a:prstGeom prst="rect">
            <a:avLst/>
          </a:prstGeom>
          <a:gradFill flip="none" rotWithShape="1">
            <a:gsLst>
              <a:gs pos="100000">
                <a:schemeClr val="tx2">
                  <a:lumMod val="95000"/>
                  <a:lumOff val="5000"/>
                  <a:alpha val="0"/>
                </a:schemeClr>
              </a:gs>
              <a:gs pos="13000">
                <a:srgbClr val="FCFFEB">
                  <a:alpha val="72000"/>
                </a:srgbClr>
              </a:gs>
            </a:gsLst>
            <a:lin ang="2700000" scaled="1"/>
            <a:tileRect/>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9" name="Freeform: Shape 17">
            <a:extLst>
              <a:ext uri="{FF2B5EF4-FFF2-40B4-BE49-F238E27FC236}">
                <a16:creationId xmlns="" xmlns:a16="http://schemas.microsoft.com/office/drawing/2014/main" id="{04AA2C2B-E2E3-4DBA-8327-F6BEE1554F6A}"/>
              </a:ext>
            </a:extLst>
          </p:cNvPr>
          <p:cNvSpPr/>
          <p:nvPr userDrawn="1"/>
        </p:nvSpPr>
        <p:spPr>
          <a:xfrm flipV="1">
            <a:off x="2" y="0"/>
            <a:ext cx="7167824" cy="6858000"/>
          </a:xfrm>
          <a:custGeom>
            <a:avLst/>
            <a:gdLst>
              <a:gd name="connsiteX0" fmla="*/ 0 w 5823857"/>
              <a:gd name="connsiteY0" fmla="*/ 6858000 h 6858000"/>
              <a:gd name="connsiteX1" fmla="*/ 171007 w 5823857"/>
              <a:gd name="connsiteY1" fmla="*/ 6858000 h 6858000"/>
              <a:gd name="connsiteX2" fmla="*/ 171007 w 5823857"/>
              <a:gd name="connsiteY2" fmla="*/ 6857999 h 6858000"/>
              <a:gd name="connsiteX3" fmla="*/ 3364287 w 5823857"/>
              <a:gd name="connsiteY3" fmla="*/ 6857999 h 6858000"/>
              <a:gd name="connsiteX4" fmla="*/ 3354974 w 5823857"/>
              <a:gd name="connsiteY4" fmla="*/ 6776026 h 6858000"/>
              <a:gd name="connsiteX5" fmla="*/ 3448739 w 5823857"/>
              <a:gd name="connsiteY5" fmla="*/ 5492317 h 6858000"/>
              <a:gd name="connsiteX6" fmla="*/ 5406929 w 5823857"/>
              <a:gd name="connsiteY6" fmla="*/ 2086469 h 6858000"/>
              <a:gd name="connsiteX7" fmla="*/ 5823857 w 5823857"/>
              <a:gd name="connsiteY7" fmla="*/ 1 h 6858000"/>
              <a:gd name="connsiteX8" fmla="*/ 529814 w 5823857"/>
              <a:gd name="connsiteY8" fmla="*/ 1 h 6858000"/>
              <a:gd name="connsiteX9" fmla="*/ 171007 w 5823857"/>
              <a:gd name="connsiteY9" fmla="*/ 1 h 6858000"/>
              <a:gd name="connsiteX10" fmla="*/ 171007 w 5823857"/>
              <a:gd name="connsiteY10" fmla="*/ 0 h 6858000"/>
              <a:gd name="connsiteX11" fmla="*/ 0 w 5823857"/>
              <a:gd name="connsiteY1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23857" h="6858000">
                <a:moveTo>
                  <a:pt x="0" y="6858000"/>
                </a:moveTo>
                <a:lnTo>
                  <a:pt x="171007" y="6858000"/>
                </a:lnTo>
                <a:lnTo>
                  <a:pt x="171007" y="6857999"/>
                </a:lnTo>
                <a:lnTo>
                  <a:pt x="3364287" y="6857999"/>
                </a:lnTo>
                <a:lnTo>
                  <a:pt x="3354974" y="6776026"/>
                </a:lnTo>
                <a:cubicBezTo>
                  <a:pt x="3314077" y="6366203"/>
                  <a:pt x="3306976" y="5937286"/>
                  <a:pt x="3448739" y="5492317"/>
                </a:cubicBezTo>
                <a:cubicBezTo>
                  <a:pt x="3778663" y="4456755"/>
                  <a:pt x="5011076" y="3001855"/>
                  <a:pt x="5406929" y="2086469"/>
                </a:cubicBezTo>
                <a:cubicBezTo>
                  <a:pt x="5802783" y="1171084"/>
                  <a:pt x="5816295" y="447467"/>
                  <a:pt x="5823857" y="1"/>
                </a:cubicBezTo>
                <a:lnTo>
                  <a:pt x="529814" y="1"/>
                </a:lnTo>
                <a:lnTo>
                  <a:pt x="171007" y="1"/>
                </a:lnTo>
                <a:lnTo>
                  <a:pt x="171007"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4295" tIns="74295" rIns="74295" bIns="74295" rtlCol="0" anchor="ctr">
            <a:noAutofit/>
          </a:bodyPr>
          <a:lstStyle/>
          <a:p>
            <a:pPr algn="ctr">
              <a:lnSpc>
                <a:spcPct val="95000"/>
              </a:lnSpc>
            </a:pPr>
            <a:endParaRPr lang="en-US" sz="1138" kern="0" dirty="0">
              <a:solidFill>
                <a:schemeClr val="bg1"/>
              </a:solidFill>
              <a:latin typeface="Trebuchet MS" panose="020B0603020202020204" pitchFamily="34" charset="0"/>
            </a:endParaRPr>
          </a:p>
        </p:txBody>
      </p:sp>
      <p:pic>
        <p:nvPicPr>
          <p:cNvPr id="20" name="Picture 2">
            <a:extLst>
              <a:ext uri="{FF2B5EF4-FFF2-40B4-BE49-F238E27FC236}">
                <a16:creationId xmlns="" xmlns:a16="http://schemas.microsoft.com/office/drawing/2014/main" id="{8005CD2E-A941-42D5-8451-899A510FD595}"/>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74645" y="628650"/>
            <a:ext cx="2479729" cy="819150"/>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a:extLst>
              <a:ext uri="{FF2B5EF4-FFF2-40B4-BE49-F238E27FC236}">
                <a16:creationId xmlns="" xmlns:a16="http://schemas.microsoft.com/office/drawing/2014/main" id="{9528D4DA-5E9B-430B-A0DA-C5897F60E0DC}"/>
              </a:ext>
            </a:extLst>
          </p:cNvPr>
          <p:cNvCxnSpPr/>
          <p:nvPr userDrawn="1"/>
        </p:nvCxnSpPr>
        <p:spPr>
          <a:xfrm>
            <a:off x="774644" y="5138357"/>
            <a:ext cx="1805354" cy="0"/>
          </a:xfrm>
          <a:prstGeom prst="line">
            <a:avLst/>
          </a:prstGeom>
          <a:ln w="38100" cap="rnd">
            <a:gradFill flip="none" rotWithShape="1">
              <a:gsLst>
                <a:gs pos="0">
                  <a:schemeClr val="tx2"/>
                </a:gs>
                <a:gs pos="100000">
                  <a:schemeClr val="accent5"/>
                </a:gs>
              </a:gsLst>
              <a:lin ang="0" scaled="1"/>
              <a:tileRect/>
            </a:gradFill>
            <a:prstDash val="solid"/>
            <a:round/>
          </a:ln>
        </p:spPr>
        <p:style>
          <a:lnRef idx="1">
            <a:schemeClr val="accent1"/>
          </a:lnRef>
          <a:fillRef idx="0">
            <a:schemeClr val="accent1"/>
          </a:fillRef>
          <a:effectRef idx="0">
            <a:schemeClr val="accent1"/>
          </a:effectRef>
          <a:fontRef idx="minor">
            <a:schemeClr val="tx1"/>
          </a:fontRef>
        </p:style>
      </p:cxnSp>
      <p:sp>
        <p:nvSpPr>
          <p:cNvPr id="23" name="Text Placeholder 6"/>
          <p:cNvSpPr>
            <a:spLocks noGrp="1"/>
          </p:cNvSpPr>
          <p:nvPr>
            <p:ph type="body" sz="quarter" idx="12" hasCustomPrompt="1"/>
          </p:nvPr>
        </p:nvSpPr>
        <p:spPr bwMode="black">
          <a:xfrm>
            <a:off x="774644" y="5418966"/>
            <a:ext cx="5145510" cy="304699"/>
          </a:xfrm>
          <a:prstGeom prst="rect">
            <a:avLst/>
          </a:prstGeom>
          <a:noFill/>
        </p:spPr>
        <p:txBody>
          <a:bodyPr wrap="square" anchor="t" anchorCtr="0">
            <a:spAutoFit/>
          </a:bodyPr>
          <a:lstStyle>
            <a:lvl1pPr algn="l">
              <a:lnSpc>
                <a:spcPct val="110000"/>
              </a:lnSpc>
              <a:buNone/>
              <a:defRPr sz="1800" b="1" cap="all" baseline="0">
                <a:solidFill>
                  <a:srgbClr val="9A9A9A"/>
                </a:solidFill>
                <a:latin typeface="+mn-lt"/>
                <a:sym typeface="Trebuchet MS" panose="020B0603020202020204" pitchFamily="34" charset="0"/>
              </a:defRPr>
            </a:lvl1pPr>
            <a:lvl2pPr algn="ctr">
              <a:buNone/>
              <a:defRPr/>
            </a:lvl2pPr>
            <a:lvl3pPr marL="0" indent="0" algn="ctr">
              <a:buNone/>
              <a:defRPr/>
            </a:lvl3pPr>
            <a:lvl4pPr marL="228606" indent="0" algn="ctr">
              <a:buNone/>
              <a:defRPr/>
            </a:lvl4pPr>
            <a:lvl5pPr marL="457212" indent="0" algn="ctr">
              <a:buNone/>
              <a:defRPr/>
            </a:lvl5pPr>
          </a:lstStyle>
          <a:p>
            <a:pPr lvl="0"/>
            <a:r>
              <a:rPr lang="en-US" dirty="0"/>
              <a:t>Click to edit date/place</a:t>
            </a:r>
          </a:p>
        </p:txBody>
      </p:sp>
      <p:sp>
        <p:nvSpPr>
          <p:cNvPr id="25" name="Title 1"/>
          <p:cNvSpPr>
            <a:spLocks noGrp="1"/>
          </p:cNvSpPr>
          <p:nvPr>
            <p:ph type="ctrTitle" hasCustomPrompt="1"/>
          </p:nvPr>
        </p:nvSpPr>
        <p:spPr bwMode="ltGray">
          <a:xfrm>
            <a:off x="774645" y="4399810"/>
            <a:ext cx="5145509" cy="457946"/>
          </a:xfrm>
          <a:prstGeom prst="rect">
            <a:avLst/>
          </a:prstGeom>
        </p:spPr>
        <p:txBody>
          <a:bodyPr wrap="square" anchor="b" anchorCtr="0">
            <a:spAutoFit/>
          </a:bodyPr>
          <a:lstStyle>
            <a:lvl1pPr algn="l">
              <a:lnSpc>
                <a:spcPct val="93000"/>
              </a:lnSpc>
              <a:defRPr sz="3200" b="1" baseline="0">
                <a:solidFill>
                  <a:srgbClr val="374140"/>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3630941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pic>
        <p:nvPicPr>
          <p:cNvPr id="11"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592565" y="0"/>
            <a:ext cx="513969" cy="6858000"/>
          </a:xfrm>
          <a:prstGeom prst="rect">
            <a:avLst/>
          </a:prstGeom>
        </p:spPr>
      </p:pic>
      <p:sp>
        <p:nvSpPr>
          <p:cNvPr id="12" name="PanelGray"/>
          <p:cNvSpPr/>
          <p:nvPr userDrawn="1"/>
        </p:nvSpPr>
        <p:spPr>
          <a:xfrm>
            <a:off x="6096000" y="0"/>
            <a:ext cx="6096000"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5262" y="0"/>
            <a:ext cx="6096738"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TextBox 14"/>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738832" y="6405037"/>
            <a:ext cx="127163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4" name="Title 1"/>
          <p:cNvSpPr>
            <a:spLocks noGrp="1"/>
          </p:cNvSpPr>
          <p:nvPr>
            <p:ph type="title" hasCustomPrompt="1"/>
          </p:nvPr>
        </p:nvSpPr>
        <p:spPr bwMode="black">
          <a:xfrm>
            <a:off x="775384" y="1785600"/>
            <a:ext cx="4269724" cy="3286800"/>
          </a:xfrm>
          <a:prstGeom prst="rect">
            <a:avLst/>
          </a:prstGeom>
          <a:noFill/>
        </p:spPr>
        <p:txBody>
          <a:bodyPr wrap="square" lIns="0" tIns="0" rIns="320040" bIns="0"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grpSp>
        <p:nvGrpSpPr>
          <p:cNvPr id="8" name="Group 7">
            <a:extLst>
              <a:ext uri="{FF2B5EF4-FFF2-40B4-BE49-F238E27FC236}">
                <a16:creationId xmlns="" xmlns:a16="http://schemas.microsoft.com/office/drawing/2014/main" id="{DDEFB9EE-8A98-4486-82A7-EC52831C4F63}"/>
              </a:ext>
            </a:extLst>
          </p:cNvPr>
          <p:cNvGrpSpPr/>
          <p:nvPr userDrawn="1"/>
        </p:nvGrpSpPr>
        <p:grpSpPr>
          <a:xfrm>
            <a:off x="774644" y="243702"/>
            <a:ext cx="1361474" cy="262396"/>
            <a:chOff x="630000" y="228600"/>
            <a:chExt cx="1338500" cy="317500"/>
          </a:xfrm>
        </p:grpSpPr>
        <p:sp>
          <p:nvSpPr>
            <p:cNvPr id="9" name="Rectangle: Rounded Corners 8">
              <a:extLst>
                <a:ext uri="{FF2B5EF4-FFF2-40B4-BE49-F238E27FC236}">
                  <a16:creationId xmlns="" xmlns:a16="http://schemas.microsoft.com/office/drawing/2014/main" id="{08CB1C84-F08D-44EA-BD2B-589FCD705955}"/>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0"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5F00BBED-26F5-47DE-8935-25240A0FAF71}"/>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34267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pic>
        <p:nvPicPr>
          <p:cNvPr id="64"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270285" y="0"/>
            <a:ext cx="513170" cy="6858000"/>
          </a:xfrm>
          <a:prstGeom prst="rect">
            <a:avLst/>
          </a:prstGeom>
        </p:spPr>
      </p:pic>
      <p:sp>
        <p:nvSpPr>
          <p:cNvPr id="66" name="PanelGray"/>
          <p:cNvSpPr/>
          <p:nvPr userDrawn="1"/>
        </p:nvSpPr>
        <p:spPr bwMode="gray">
          <a:xfrm>
            <a:off x="7774523" y="0"/>
            <a:ext cx="4417477" cy="6858000"/>
          </a:xfrm>
          <a:custGeom>
            <a:avLst/>
            <a:gdLst>
              <a:gd name="connsiteX0" fmla="*/ 0 w 3584692"/>
              <a:gd name="connsiteY0" fmla="*/ 0 h 6858000"/>
              <a:gd name="connsiteX1" fmla="*/ 3584692 w 3584692"/>
              <a:gd name="connsiteY1" fmla="*/ 0 h 6858000"/>
              <a:gd name="connsiteX2" fmla="*/ 3584692 w 3584692"/>
              <a:gd name="connsiteY2" fmla="*/ 6858000 h 6858000"/>
              <a:gd name="connsiteX3" fmla="*/ 0 w 35846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4692" h="6858000">
                <a:moveTo>
                  <a:pt x="0" y="0"/>
                </a:moveTo>
                <a:lnTo>
                  <a:pt x="3584692" y="0"/>
                </a:lnTo>
                <a:lnTo>
                  <a:pt x="3584692" y="6858000"/>
                </a:lnTo>
                <a:lnTo>
                  <a:pt x="0" y="685800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776000" y="0"/>
            <a:ext cx="4416000" cy="6858000"/>
          </a:xfrm>
          <a:prstGeom prst="rect">
            <a:avLst/>
          </a:prstGeom>
          <a:noFill/>
        </p:spPr>
        <p:txBody>
          <a:bodyPr lIns="182880" tIns="914400" rIns="182880" bIns="914400"/>
          <a:lstStyle>
            <a:lvl1pPr algn="ctr">
              <a:defRPr sz="18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2" name="Date Placeholder 2"/>
          <p:cNvSpPr>
            <a:spLocks noGrp="1"/>
          </p:cNvSpPr>
          <p:nvPr userDrawn="1">
            <p:ph type="dt" sz="half" idx="12"/>
          </p:nvPr>
        </p:nvSpPr>
        <p:spPr>
          <a:xfrm>
            <a:off x="9738832" y="6405037"/>
            <a:ext cx="127163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4" name="Title 1"/>
          <p:cNvSpPr>
            <a:spLocks noGrp="1"/>
          </p:cNvSpPr>
          <p:nvPr userDrawn="1">
            <p:ph type="title" hasCustomPrompt="1"/>
          </p:nvPr>
        </p:nvSpPr>
        <p:spPr bwMode="blackWhite">
          <a:xfrm>
            <a:off x="775385" y="1785600"/>
            <a:ext cx="6089855" cy="3286800"/>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grpSp>
        <p:nvGrpSpPr>
          <p:cNvPr id="8" name="Group 7">
            <a:extLst>
              <a:ext uri="{FF2B5EF4-FFF2-40B4-BE49-F238E27FC236}">
                <a16:creationId xmlns="" xmlns:a16="http://schemas.microsoft.com/office/drawing/2014/main" id="{C644CF37-A656-4369-B2D9-A19805499A1B}"/>
              </a:ext>
            </a:extLst>
          </p:cNvPr>
          <p:cNvGrpSpPr/>
          <p:nvPr userDrawn="1"/>
        </p:nvGrpSpPr>
        <p:grpSpPr>
          <a:xfrm>
            <a:off x="774644" y="243702"/>
            <a:ext cx="1361474" cy="262396"/>
            <a:chOff x="630000" y="228600"/>
            <a:chExt cx="1338500" cy="317500"/>
          </a:xfrm>
        </p:grpSpPr>
        <p:sp>
          <p:nvSpPr>
            <p:cNvPr id="9" name="Rectangle: Rounded Corners 8">
              <a:extLst>
                <a:ext uri="{FF2B5EF4-FFF2-40B4-BE49-F238E27FC236}">
                  <a16:creationId xmlns="" xmlns:a16="http://schemas.microsoft.com/office/drawing/2014/main" id="{FA3769CD-4CA3-4320-8D0E-23D630BF74D8}"/>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0"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73AEBE08-A0A4-495C-95D9-4F34FEE6B239}"/>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46457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9D654D1C-C99D-423A-A91A-875BAA856D6C}"/>
              </a:ext>
            </a:extLst>
          </p:cNvPr>
          <p:cNvGraphicFramePr>
            <a:graphicFrameLocks noChangeAspect="1"/>
          </p:cNvGraphicFramePr>
          <p:nvPr userDrawn="1">
            <p:custDataLst>
              <p:tags r:id="rId2"/>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8372"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 xmlns:a16="http://schemas.microsoft.com/office/drawing/2014/main" id="{9D654D1C-C99D-423A-A91A-875BAA856D6C}"/>
                          </a:ext>
                        </a:extLst>
                      </p:cNvPr>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33FA805A-41AA-43DA-93B3-A21C8726BAE4}"/>
              </a:ext>
            </a:extLst>
          </p:cNvPr>
          <p:cNvSpPr/>
          <p:nvPr userDrawn="1">
            <p:custDataLst>
              <p:tags r:id="rId3"/>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61" name="ArrowPanelGray"/>
          <p:cNvSpPr/>
          <p:nvPr userDrawn="1"/>
        </p:nvSpPr>
        <p:spPr bwMode="ltGray">
          <a:xfrm>
            <a:off x="0" y="0"/>
            <a:ext cx="4132246"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2"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5" name="Date Placeholder 4"/>
          <p:cNvSpPr>
            <a:spLocks noGrp="1"/>
          </p:cNvSpPr>
          <p:nvPr userDrawn="1">
            <p:ph type="dt" sz="half" idx="10"/>
          </p:nvPr>
        </p:nvSpPr>
        <p:spPr>
          <a:xfrm>
            <a:off x="9738832" y="6405037"/>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7" name="Title 2"/>
          <p:cNvSpPr>
            <a:spLocks noGrp="1"/>
          </p:cNvSpPr>
          <p:nvPr userDrawn="1">
            <p:ph type="title" hasCustomPrompt="1"/>
          </p:nvPr>
        </p:nvSpPr>
        <p:spPr>
          <a:xfrm>
            <a:off x="775386" y="2680200"/>
            <a:ext cx="2442215" cy="1497600"/>
          </a:xfrm>
          <a:prstGeom prst="rect">
            <a:avLst/>
          </a:prstGeom>
        </p:spPr>
        <p:txBody>
          <a:bodyPr anchor="ctr">
            <a:noAutofit/>
          </a:bodyPr>
          <a:lstStyle>
            <a:lvl1pPr>
              <a:defRPr sz="2800">
                <a:solidFill>
                  <a:srgbClr val="374140"/>
                </a:solidFill>
                <a:latin typeface="+mj-lt"/>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957644" y="3590399"/>
            <a:ext cx="1680308"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 xmlns:a16="http://schemas.microsoft.com/office/drawing/2014/main" id="{0F631F99-7635-4244-9BE4-8DEC2E0A7427}"/>
              </a:ext>
            </a:extLst>
          </p:cNvPr>
          <p:cNvGrpSpPr/>
          <p:nvPr userDrawn="1"/>
        </p:nvGrpSpPr>
        <p:grpSpPr>
          <a:xfrm>
            <a:off x="774644" y="243702"/>
            <a:ext cx="1361474" cy="262396"/>
            <a:chOff x="630000" y="228600"/>
            <a:chExt cx="1338500" cy="317500"/>
          </a:xfrm>
        </p:grpSpPr>
        <p:sp>
          <p:nvSpPr>
            <p:cNvPr id="11" name="Rectangle: Rounded Corners 10">
              <a:extLst>
                <a:ext uri="{FF2B5EF4-FFF2-40B4-BE49-F238E27FC236}">
                  <a16:creationId xmlns="" xmlns:a16="http://schemas.microsoft.com/office/drawing/2014/main" id="{30D6D6F6-7CA8-4B21-BB12-9FCEB69218FB}"/>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3"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9C1774CC-8612-4B5E-A8EC-29B86B4FC6B2}"/>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7299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61" name="ArrowPanelGray"/>
          <p:cNvSpPr/>
          <p:nvPr userDrawn="1"/>
        </p:nvSpPr>
        <p:spPr bwMode="ltGray">
          <a:xfrm>
            <a:off x="0" y="0"/>
            <a:ext cx="4132246"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7" name="Title 6"/>
          <p:cNvSpPr>
            <a:spLocks noGrp="1"/>
          </p:cNvSpPr>
          <p:nvPr>
            <p:ph type="title" hasCustomPrompt="1"/>
          </p:nvPr>
        </p:nvSpPr>
        <p:spPr>
          <a:xfrm>
            <a:off x="775386" y="2680199"/>
            <a:ext cx="2442215" cy="1497600"/>
          </a:xfrm>
        </p:spPr>
        <p:txBody>
          <a:bodyPr anchor="ctr" anchorCtr="0">
            <a:noAutofit/>
          </a:bodyPr>
          <a:lstStyle>
            <a:lvl1pPr>
              <a:defRPr sz="2800">
                <a:solidFill>
                  <a:srgbClr val="FFFFFF"/>
                </a:solidFill>
                <a:latin typeface="+mj-lt"/>
              </a:defRPr>
            </a:lvl1pPr>
          </a:lstStyle>
          <a:p>
            <a:r>
              <a:rPr lang="en-US" dirty="0"/>
              <a:t>Click to add title</a:t>
            </a:r>
          </a:p>
        </p:txBody>
      </p:sp>
      <p:sp>
        <p:nvSpPr>
          <p:cNvPr id="13"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Date Placeholder 3"/>
          <p:cNvSpPr>
            <a:spLocks noGrp="1"/>
          </p:cNvSpPr>
          <p:nvPr>
            <p:ph type="dt" sz="half" idx="2"/>
          </p:nvPr>
        </p:nvSpPr>
        <p:spPr>
          <a:xfrm>
            <a:off x="9738832" y="6405037"/>
            <a:ext cx="127163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1779674" y="3402831"/>
            <a:ext cx="3316512"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grpSp>
        <p:nvGrpSpPr>
          <p:cNvPr id="8" name="Group 7">
            <a:extLst>
              <a:ext uri="{FF2B5EF4-FFF2-40B4-BE49-F238E27FC236}">
                <a16:creationId xmlns="" xmlns:a16="http://schemas.microsoft.com/office/drawing/2014/main" id="{9CC86235-A5D3-41C0-972C-92D1B4FB274E}"/>
              </a:ext>
            </a:extLst>
          </p:cNvPr>
          <p:cNvGrpSpPr/>
          <p:nvPr userDrawn="1"/>
        </p:nvGrpSpPr>
        <p:grpSpPr>
          <a:xfrm>
            <a:off x="774644" y="243702"/>
            <a:ext cx="1361474" cy="262396"/>
            <a:chOff x="630000" y="228600"/>
            <a:chExt cx="1338500" cy="317500"/>
          </a:xfrm>
        </p:grpSpPr>
        <p:sp>
          <p:nvSpPr>
            <p:cNvPr id="10" name="Rectangle: Rounded Corners 9">
              <a:extLst>
                <a:ext uri="{FF2B5EF4-FFF2-40B4-BE49-F238E27FC236}">
                  <a16:creationId xmlns="" xmlns:a16="http://schemas.microsoft.com/office/drawing/2014/main" id="{42733816-BC23-46E7-A0FD-FC43106CE03F}"/>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1"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4E07BCCD-F2B3-407C-8FB6-E5006383281F}"/>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39598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37E1E3A5-2541-4EE2-B1CD-3FA262A75BE1}"/>
              </a:ext>
            </a:extLst>
          </p:cNvPr>
          <p:cNvGraphicFramePr>
            <a:graphicFrameLocks noChangeAspect="1"/>
          </p:cNvGraphicFramePr>
          <p:nvPr userDrawn="1">
            <p:custDataLst>
              <p:tags r:id="rId2"/>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9396"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 xmlns:a16="http://schemas.microsoft.com/office/drawing/2014/main" id="{37E1E3A5-2541-4EE2-B1CD-3FA262A75BE1}"/>
                          </a:ext>
                        </a:extLst>
                      </p:cNvPr>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EEB5D7A0-FF97-4010-962F-980563A2C053}"/>
              </a:ext>
            </a:extLst>
          </p:cNvPr>
          <p:cNvSpPr/>
          <p:nvPr userDrawn="1">
            <p:custDataLst>
              <p:tags r:id="rId3"/>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63" name="ArrowPanelGray"/>
          <p:cNvSpPr>
            <a:spLocks noChangeArrowheads="1"/>
          </p:cNvSpPr>
          <p:nvPr userDrawn="1"/>
        </p:nvSpPr>
        <p:spPr bwMode="auto">
          <a:xfrm>
            <a:off x="-1" y="0"/>
            <a:ext cx="5491025" cy="6858000"/>
          </a:xfrm>
          <a:custGeom>
            <a:avLst/>
            <a:gdLst>
              <a:gd name="connsiteX0" fmla="*/ 0 w 4461458"/>
              <a:gd name="connsiteY0" fmla="*/ 0 h 6858000"/>
              <a:gd name="connsiteX1" fmla="*/ 7374 w 4461458"/>
              <a:gd name="connsiteY1" fmla="*/ 0 h 6858000"/>
              <a:gd name="connsiteX2" fmla="*/ 267399 w 4461458"/>
              <a:gd name="connsiteY2" fmla="*/ 0 h 6858000"/>
              <a:gd name="connsiteX3" fmla="*/ 3759269 w 4461458"/>
              <a:gd name="connsiteY3" fmla="*/ 0 h 6858000"/>
              <a:gd name="connsiteX4" fmla="*/ 4461458 w 4461458"/>
              <a:gd name="connsiteY4" fmla="*/ 3429000 h 6858000"/>
              <a:gd name="connsiteX5" fmla="*/ 3759269 w 4461458"/>
              <a:gd name="connsiteY5" fmla="*/ 6858000 h 6858000"/>
              <a:gd name="connsiteX6" fmla="*/ 267399 w 4461458"/>
              <a:gd name="connsiteY6" fmla="*/ 6858000 h 6858000"/>
              <a:gd name="connsiteX7" fmla="*/ 7374 w 4461458"/>
              <a:gd name="connsiteY7" fmla="*/ 6858000 h 6858000"/>
              <a:gd name="connsiteX8" fmla="*/ 0 w 446145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458" h="6858000">
                <a:moveTo>
                  <a:pt x="0" y="0"/>
                </a:moveTo>
                <a:lnTo>
                  <a:pt x="7374" y="0"/>
                </a:lnTo>
                <a:lnTo>
                  <a:pt x="267399" y="0"/>
                </a:lnTo>
                <a:lnTo>
                  <a:pt x="3759269" y="0"/>
                </a:lnTo>
                <a:lnTo>
                  <a:pt x="4461458" y="3429000"/>
                </a:lnTo>
                <a:lnTo>
                  <a:pt x="3759269" y="6858000"/>
                </a:lnTo>
                <a:lnTo>
                  <a:pt x="267399" y="6858000"/>
                </a:lnTo>
                <a:lnTo>
                  <a:pt x="7374" y="6858000"/>
                </a:lnTo>
                <a:lnTo>
                  <a:pt x="0" y="685800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latin typeface="+mn-lt"/>
            </a:endParaRPr>
          </a:p>
        </p:txBody>
      </p:sp>
      <p:sp>
        <p:nvSpPr>
          <p:cNvPr id="5"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userDrawn="1">
            <p:ph type="dt" sz="half" idx="11"/>
          </p:nvPr>
        </p:nvSpPr>
        <p:spPr>
          <a:xfrm>
            <a:off x="9738832" y="6405037"/>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 name="Title 1"/>
          <p:cNvSpPr>
            <a:spLocks noGrp="1"/>
          </p:cNvSpPr>
          <p:nvPr userDrawn="1">
            <p:ph type="title" hasCustomPrompt="1"/>
          </p:nvPr>
        </p:nvSpPr>
        <p:spPr>
          <a:xfrm>
            <a:off x="775384" y="1785600"/>
            <a:ext cx="3954462" cy="3286800"/>
          </a:xfrm>
          <a:prstGeom prst="rect">
            <a:avLst/>
          </a:prstGeom>
        </p:spPr>
        <p:txBody>
          <a:bodyPr anchor="ctr">
            <a:noAutofit/>
          </a:bodyPr>
          <a:lstStyle>
            <a:lvl1pPr>
              <a:defRPr sz="3200" b="0">
                <a:solidFill>
                  <a:srgbClr val="374140"/>
                </a:solidFill>
                <a:latin typeface="+mj-lt"/>
                <a:sym typeface="Trebuchet MS" panose="020B0603020202020204" pitchFamily="34" charset="0"/>
              </a:defRPr>
            </a:lvl1pPr>
          </a:lstStyle>
          <a:p>
            <a:r>
              <a:rPr lang="en-US" dirty="0"/>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454743" y="3394395"/>
            <a:ext cx="1598246"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 xmlns:a16="http://schemas.microsoft.com/office/drawing/2014/main" id="{9F921693-9B1D-400A-9C74-5841FFB5D6C6}"/>
              </a:ext>
            </a:extLst>
          </p:cNvPr>
          <p:cNvGrpSpPr/>
          <p:nvPr userDrawn="1"/>
        </p:nvGrpSpPr>
        <p:grpSpPr>
          <a:xfrm>
            <a:off x="774644" y="243702"/>
            <a:ext cx="1361474" cy="262396"/>
            <a:chOff x="630000" y="228600"/>
            <a:chExt cx="1338500" cy="317500"/>
          </a:xfrm>
        </p:grpSpPr>
        <p:sp>
          <p:nvSpPr>
            <p:cNvPr id="11" name="Rectangle: Rounded Corners 10">
              <a:extLst>
                <a:ext uri="{FF2B5EF4-FFF2-40B4-BE49-F238E27FC236}">
                  <a16:creationId xmlns="" xmlns:a16="http://schemas.microsoft.com/office/drawing/2014/main" id="{A99D6517-5026-4B9B-BB6F-48A4A415D966}"/>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2"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356F0CA4-1B05-4111-A5D2-1E76EE17DA57}"/>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95009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63" name="ArrowPanelGray"/>
          <p:cNvSpPr>
            <a:spLocks noChangeArrowheads="1"/>
          </p:cNvSpPr>
          <p:nvPr userDrawn="1"/>
        </p:nvSpPr>
        <p:spPr bwMode="auto">
          <a:xfrm>
            <a:off x="-1" y="0"/>
            <a:ext cx="5491025" cy="6858000"/>
          </a:xfrm>
          <a:custGeom>
            <a:avLst/>
            <a:gdLst>
              <a:gd name="connsiteX0" fmla="*/ 0 w 4461458"/>
              <a:gd name="connsiteY0" fmla="*/ 0 h 6858000"/>
              <a:gd name="connsiteX1" fmla="*/ 7374 w 4461458"/>
              <a:gd name="connsiteY1" fmla="*/ 0 h 6858000"/>
              <a:gd name="connsiteX2" fmla="*/ 267399 w 4461458"/>
              <a:gd name="connsiteY2" fmla="*/ 0 h 6858000"/>
              <a:gd name="connsiteX3" fmla="*/ 3759269 w 4461458"/>
              <a:gd name="connsiteY3" fmla="*/ 0 h 6858000"/>
              <a:gd name="connsiteX4" fmla="*/ 4461458 w 4461458"/>
              <a:gd name="connsiteY4" fmla="*/ 3429000 h 6858000"/>
              <a:gd name="connsiteX5" fmla="*/ 3759269 w 4461458"/>
              <a:gd name="connsiteY5" fmla="*/ 6858000 h 6858000"/>
              <a:gd name="connsiteX6" fmla="*/ 267399 w 4461458"/>
              <a:gd name="connsiteY6" fmla="*/ 6858000 h 6858000"/>
              <a:gd name="connsiteX7" fmla="*/ 7374 w 4461458"/>
              <a:gd name="connsiteY7" fmla="*/ 6858000 h 6858000"/>
              <a:gd name="connsiteX8" fmla="*/ 0 w 446145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458" h="6858000">
                <a:moveTo>
                  <a:pt x="0" y="0"/>
                </a:moveTo>
                <a:lnTo>
                  <a:pt x="7374" y="0"/>
                </a:lnTo>
                <a:lnTo>
                  <a:pt x="267399" y="0"/>
                </a:lnTo>
                <a:lnTo>
                  <a:pt x="3759269" y="0"/>
                </a:lnTo>
                <a:lnTo>
                  <a:pt x="4461458" y="3429000"/>
                </a:lnTo>
                <a:lnTo>
                  <a:pt x="3759269" y="6858000"/>
                </a:lnTo>
                <a:lnTo>
                  <a:pt x="267399" y="6858000"/>
                </a:lnTo>
                <a:lnTo>
                  <a:pt x="7374"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latin typeface="+mn-lt"/>
            </a:endParaRPr>
          </a:p>
        </p:txBody>
      </p:sp>
      <p:sp>
        <p:nvSpPr>
          <p:cNvPr id="14" name="Title 1"/>
          <p:cNvSpPr>
            <a:spLocks noGrp="1"/>
          </p:cNvSpPr>
          <p:nvPr userDrawn="1">
            <p:ph type="title" hasCustomPrompt="1"/>
          </p:nvPr>
        </p:nvSpPr>
        <p:spPr>
          <a:xfrm>
            <a:off x="775384" y="1785600"/>
            <a:ext cx="3954462" cy="3286800"/>
          </a:xfrm>
          <a:prstGeom prst="rect">
            <a:avLst/>
          </a:prstGeom>
        </p:spPr>
        <p:txBody>
          <a:bodyPr anchor="ctr">
            <a:noAutofit/>
          </a:bodyPr>
          <a:lstStyle>
            <a:lvl1pPr>
              <a:defRPr sz="3200" b="0">
                <a:solidFill>
                  <a:srgbClr val="FFFFFF"/>
                </a:solidFill>
                <a:latin typeface="+mj-lt"/>
                <a:sym typeface="Trebuchet MS" panose="020B0603020202020204" pitchFamily="34" charset="0"/>
              </a:defRPr>
            </a:lvl1pPr>
          </a:lstStyle>
          <a:p>
            <a:r>
              <a:rPr lang="en-US" dirty="0"/>
              <a:t>Click to add title</a:t>
            </a:r>
          </a:p>
        </p:txBody>
      </p:sp>
      <p:sp>
        <p:nvSpPr>
          <p:cNvPr id="13"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3"/>
          <p:cNvSpPr>
            <a:spLocks noGrp="1"/>
          </p:cNvSpPr>
          <p:nvPr>
            <p:ph type="dt" sz="half" idx="2"/>
          </p:nvPr>
        </p:nvSpPr>
        <p:spPr>
          <a:xfrm>
            <a:off x="9738832" y="6405037"/>
            <a:ext cx="127163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3213873" y="3416300"/>
            <a:ext cx="3316512"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grpSp>
        <p:nvGrpSpPr>
          <p:cNvPr id="7" name="Group 6">
            <a:extLst>
              <a:ext uri="{FF2B5EF4-FFF2-40B4-BE49-F238E27FC236}">
                <a16:creationId xmlns="" xmlns:a16="http://schemas.microsoft.com/office/drawing/2014/main" id="{FFF4C24C-1C14-4180-B118-16EA101C72F3}"/>
              </a:ext>
            </a:extLst>
          </p:cNvPr>
          <p:cNvGrpSpPr/>
          <p:nvPr userDrawn="1"/>
        </p:nvGrpSpPr>
        <p:grpSpPr>
          <a:xfrm>
            <a:off x="774644" y="243702"/>
            <a:ext cx="1361474" cy="262396"/>
            <a:chOff x="630000" y="228600"/>
            <a:chExt cx="1338500" cy="317500"/>
          </a:xfrm>
        </p:grpSpPr>
        <p:sp>
          <p:nvSpPr>
            <p:cNvPr id="8" name="Rectangle: Rounded Corners 7">
              <a:extLst>
                <a:ext uri="{FF2B5EF4-FFF2-40B4-BE49-F238E27FC236}">
                  <a16:creationId xmlns="" xmlns:a16="http://schemas.microsoft.com/office/drawing/2014/main" id="{B3D6EAAE-F8BD-4F7B-9849-4205F405C50A}"/>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0"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2F139BE3-1E6D-4DE6-880E-74D3421358DD}"/>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22241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A2FA6E58-42C2-4A8B-A308-104370CC4E17}"/>
              </a:ext>
            </a:extLst>
          </p:cNvPr>
          <p:cNvGraphicFramePr>
            <a:graphicFrameLocks noChangeAspect="1"/>
          </p:cNvGraphicFramePr>
          <p:nvPr userDrawn="1">
            <p:custDataLst>
              <p:tags r:id="rId2"/>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10420"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 xmlns:a16="http://schemas.microsoft.com/office/drawing/2014/main" id="{A2FA6E58-42C2-4A8B-A308-104370CC4E17}"/>
                          </a:ext>
                        </a:extLst>
                      </p:cNvPr>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074C4ECC-66C3-4F53-B939-1BCA1A8E2EA1}"/>
              </a:ext>
            </a:extLst>
          </p:cNvPr>
          <p:cNvSpPr/>
          <p:nvPr userDrawn="1">
            <p:custDataLst>
              <p:tags r:id="rId3"/>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66" name="ArrowPanelGray"/>
          <p:cNvSpPr/>
          <p:nvPr userDrawn="1"/>
        </p:nvSpPr>
        <p:spPr bwMode="white">
          <a:xfrm>
            <a:off x="4" y="0"/>
            <a:ext cx="6425909" cy="6858000"/>
          </a:xfrm>
          <a:custGeom>
            <a:avLst/>
            <a:gdLst>
              <a:gd name="connsiteX0" fmla="*/ 0 w 5221051"/>
              <a:gd name="connsiteY0" fmla="*/ 0 h 6858000"/>
              <a:gd name="connsiteX1" fmla="*/ 4397672 w 5221051"/>
              <a:gd name="connsiteY1" fmla="*/ 0 h 6858000"/>
              <a:gd name="connsiteX2" fmla="*/ 5221051 w 5221051"/>
              <a:gd name="connsiteY2" fmla="*/ 3429000 h 6858000"/>
              <a:gd name="connsiteX3" fmla="*/ 4397672 w 5221051"/>
              <a:gd name="connsiteY3" fmla="*/ 6858000 h 6858000"/>
              <a:gd name="connsiteX4" fmla="*/ 0 w 522105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051" h="6858000">
                <a:moveTo>
                  <a:pt x="0" y="0"/>
                </a:moveTo>
                <a:lnTo>
                  <a:pt x="4397672" y="0"/>
                </a:lnTo>
                <a:lnTo>
                  <a:pt x="5221051" y="3429000"/>
                </a:lnTo>
                <a:lnTo>
                  <a:pt x="4397672" y="6858000"/>
                </a:lnTo>
                <a:lnTo>
                  <a:pt x="0" y="685800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5"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6"/>
          </p:nvPr>
        </p:nvSpPr>
        <p:spPr>
          <a:xfrm>
            <a:off x="9738832" y="6405037"/>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6" name="Title 2"/>
          <p:cNvSpPr>
            <a:spLocks noGrp="1"/>
          </p:cNvSpPr>
          <p:nvPr>
            <p:ph type="title" hasCustomPrompt="1"/>
          </p:nvPr>
        </p:nvSpPr>
        <p:spPr>
          <a:xfrm>
            <a:off x="775385" y="622803"/>
            <a:ext cx="4550338" cy="332399"/>
          </a:xfrm>
          <a:prstGeom prst="rect">
            <a:avLst/>
          </a:prstGeom>
        </p:spPr>
        <p:txBody>
          <a:bodyPr wrap="square">
            <a:spAutoFit/>
          </a:bodyPr>
          <a:lstStyle>
            <a:lvl1pPr>
              <a:defRPr sz="2400">
                <a:solidFill>
                  <a:srgbClr val="374140"/>
                </a:solidFill>
                <a:latin typeface="+mj-lt"/>
                <a:sym typeface="Trebuchet MS" panose="020B0603020202020204" pitchFamily="34" charset="0"/>
              </a:defRPr>
            </a:lvl1pPr>
          </a:lstStyle>
          <a:p>
            <a:r>
              <a:rPr lang="en-US" dirty="0"/>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236644" y="3589606"/>
            <a:ext cx="1680308"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 xmlns:a16="http://schemas.microsoft.com/office/drawing/2014/main" id="{F03E577A-0CF0-4602-8B55-1DF3B90C1F44}"/>
              </a:ext>
            </a:extLst>
          </p:cNvPr>
          <p:cNvGrpSpPr/>
          <p:nvPr userDrawn="1"/>
        </p:nvGrpSpPr>
        <p:grpSpPr>
          <a:xfrm>
            <a:off x="774644" y="243702"/>
            <a:ext cx="1361474" cy="262396"/>
            <a:chOff x="630000" y="228600"/>
            <a:chExt cx="1338500" cy="317500"/>
          </a:xfrm>
        </p:grpSpPr>
        <p:sp>
          <p:nvSpPr>
            <p:cNvPr id="11" name="Rectangle: Rounded Corners 10">
              <a:extLst>
                <a:ext uri="{FF2B5EF4-FFF2-40B4-BE49-F238E27FC236}">
                  <a16:creationId xmlns="" xmlns:a16="http://schemas.microsoft.com/office/drawing/2014/main" id="{BB82A19C-E966-4FB6-A6C2-182C4DA7DBC2}"/>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2"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01205483-52B0-43FF-AD5F-C98206A3F657}"/>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87815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A37AE0A9-967E-4DE8-9322-59BBA197737A}"/>
              </a:ext>
            </a:extLst>
          </p:cNvPr>
          <p:cNvGraphicFramePr>
            <a:graphicFrameLocks noChangeAspect="1"/>
          </p:cNvGraphicFramePr>
          <p:nvPr userDrawn="1">
            <p:custDataLst>
              <p:tags r:id="rId2"/>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11444"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 xmlns:a16="http://schemas.microsoft.com/office/drawing/2014/main" id="{A37AE0A9-967E-4DE8-9322-59BBA197737A}"/>
                          </a:ext>
                        </a:extLst>
                      </p:cNvPr>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D4B432D4-EAEF-439C-8BD0-5D5F9A5A3B65}"/>
              </a:ext>
            </a:extLst>
          </p:cNvPr>
          <p:cNvSpPr/>
          <p:nvPr userDrawn="1">
            <p:custDataLst>
              <p:tags r:id="rId3"/>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66" name="ArrowPanelGray"/>
          <p:cNvSpPr/>
          <p:nvPr userDrawn="1"/>
        </p:nvSpPr>
        <p:spPr bwMode="white">
          <a:xfrm>
            <a:off x="4" y="0"/>
            <a:ext cx="6425909" cy="6858000"/>
          </a:xfrm>
          <a:custGeom>
            <a:avLst/>
            <a:gdLst>
              <a:gd name="connsiteX0" fmla="*/ 0 w 5221051"/>
              <a:gd name="connsiteY0" fmla="*/ 0 h 6858000"/>
              <a:gd name="connsiteX1" fmla="*/ 4397672 w 5221051"/>
              <a:gd name="connsiteY1" fmla="*/ 0 h 6858000"/>
              <a:gd name="connsiteX2" fmla="*/ 5221051 w 5221051"/>
              <a:gd name="connsiteY2" fmla="*/ 3429000 h 6858000"/>
              <a:gd name="connsiteX3" fmla="*/ 4397672 w 5221051"/>
              <a:gd name="connsiteY3" fmla="*/ 6858000 h 6858000"/>
              <a:gd name="connsiteX4" fmla="*/ 0 w 522105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051" h="6858000">
                <a:moveTo>
                  <a:pt x="0" y="0"/>
                </a:moveTo>
                <a:lnTo>
                  <a:pt x="4397672" y="0"/>
                </a:lnTo>
                <a:lnTo>
                  <a:pt x="5221051" y="3429000"/>
                </a:lnTo>
                <a:lnTo>
                  <a:pt x="4397672"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775385" y="622803"/>
            <a:ext cx="4550338" cy="332399"/>
          </a:xfrm>
          <a:prstGeom prst="rect">
            <a:avLst/>
          </a:prstGeom>
        </p:spPr>
        <p:txBody>
          <a:bodyPr wrap="square">
            <a:spAutoFit/>
          </a:bodyPr>
          <a:lstStyle>
            <a:lvl1pPr>
              <a:defRPr sz="2400">
                <a:solidFill>
                  <a:srgbClr val="FFFFFF"/>
                </a:solidFill>
                <a:latin typeface="+mj-lt"/>
                <a:sym typeface="Trebuchet MS" panose="020B0603020202020204" pitchFamily="34" charset="0"/>
              </a:defRPr>
            </a:lvl1pPr>
          </a:lstStyle>
          <a:p>
            <a:r>
              <a:rPr lang="en-US" dirty="0"/>
              <a:t>Click to add title</a:t>
            </a:r>
          </a:p>
        </p:txBody>
      </p:sp>
      <p:sp>
        <p:nvSpPr>
          <p:cNvPr id="12"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3" name="Date Placeholder 3"/>
          <p:cNvSpPr>
            <a:spLocks noGrp="1"/>
          </p:cNvSpPr>
          <p:nvPr>
            <p:ph type="dt" sz="half" idx="2"/>
          </p:nvPr>
        </p:nvSpPr>
        <p:spPr>
          <a:xfrm>
            <a:off x="9738832" y="6405037"/>
            <a:ext cx="127163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082660" y="3407806"/>
            <a:ext cx="3316512"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grpSp>
        <p:nvGrpSpPr>
          <p:cNvPr id="10" name="Group 9">
            <a:extLst>
              <a:ext uri="{FF2B5EF4-FFF2-40B4-BE49-F238E27FC236}">
                <a16:creationId xmlns="" xmlns:a16="http://schemas.microsoft.com/office/drawing/2014/main" id="{4C9CE8B7-13EA-4A54-BA00-9DB65EEC8075}"/>
              </a:ext>
            </a:extLst>
          </p:cNvPr>
          <p:cNvGrpSpPr/>
          <p:nvPr userDrawn="1"/>
        </p:nvGrpSpPr>
        <p:grpSpPr>
          <a:xfrm>
            <a:off x="774644" y="243702"/>
            <a:ext cx="1361474" cy="262396"/>
            <a:chOff x="630000" y="228600"/>
            <a:chExt cx="1338500" cy="317500"/>
          </a:xfrm>
        </p:grpSpPr>
        <p:sp>
          <p:nvSpPr>
            <p:cNvPr id="11" name="Rectangle: Rounded Corners 10">
              <a:extLst>
                <a:ext uri="{FF2B5EF4-FFF2-40B4-BE49-F238E27FC236}">
                  <a16:creationId xmlns="" xmlns:a16="http://schemas.microsoft.com/office/drawing/2014/main" id="{98858B9E-5229-45A2-A73B-05807C459112}"/>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4"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54D6C465-01AD-4F64-9EEF-3BBC851C6622}"/>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71616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778B4846-5D34-40B4-A5DC-B6A52EE49F3F}"/>
              </a:ext>
            </a:extLst>
          </p:cNvPr>
          <p:cNvGraphicFramePr>
            <a:graphicFrameLocks noChangeAspect="1"/>
          </p:cNvGraphicFramePr>
          <p:nvPr userDrawn="1">
            <p:custDataLst>
              <p:tags r:id="rId2"/>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12468"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 xmlns:a16="http://schemas.microsoft.com/office/drawing/2014/main" id="{778B4846-5D34-40B4-A5DC-B6A52EE49F3F}"/>
                          </a:ext>
                        </a:extLst>
                      </p:cNvPr>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591BC137-0B7C-4682-9520-108DA2F85EDF}"/>
              </a:ext>
            </a:extLst>
          </p:cNvPr>
          <p:cNvSpPr/>
          <p:nvPr userDrawn="1">
            <p:custDataLst>
              <p:tags r:id="rId3"/>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64" name="ArrowPanelGray"/>
          <p:cNvSpPr/>
          <p:nvPr userDrawn="1"/>
        </p:nvSpPr>
        <p:spPr bwMode="white">
          <a:xfrm>
            <a:off x="0" y="0"/>
            <a:ext cx="8372123" cy="6858000"/>
          </a:xfrm>
          <a:custGeom>
            <a:avLst/>
            <a:gdLst>
              <a:gd name="connsiteX0" fmla="*/ 0 w 6802350"/>
              <a:gd name="connsiteY0" fmla="*/ 0 h 6858000"/>
              <a:gd name="connsiteX1" fmla="*/ 6002090 w 6802350"/>
              <a:gd name="connsiteY1" fmla="*/ 0 h 6858000"/>
              <a:gd name="connsiteX2" fmla="*/ 6802350 w 6802350"/>
              <a:gd name="connsiteY2" fmla="*/ 3429000 h 6858000"/>
              <a:gd name="connsiteX3" fmla="*/ 6002090 w 6802350"/>
              <a:gd name="connsiteY3" fmla="*/ 6858000 h 6858000"/>
              <a:gd name="connsiteX4" fmla="*/ 0 w 68023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2350" h="6858000">
                <a:moveTo>
                  <a:pt x="0" y="0"/>
                </a:moveTo>
                <a:lnTo>
                  <a:pt x="6002090" y="0"/>
                </a:lnTo>
                <a:lnTo>
                  <a:pt x="6802350" y="3429000"/>
                </a:lnTo>
                <a:lnTo>
                  <a:pt x="6002090" y="6858000"/>
                </a:lnTo>
                <a:lnTo>
                  <a:pt x="0" y="685800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5"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738832" y="6405037"/>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Title 3"/>
          <p:cNvSpPr>
            <a:spLocks noGrp="1"/>
          </p:cNvSpPr>
          <p:nvPr>
            <p:ph type="title" hasCustomPrompt="1"/>
          </p:nvPr>
        </p:nvSpPr>
        <p:spPr>
          <a:xfrm>
            <a:off x="775386" y="622803"/>
            <a:ext cx="6090153" cy="332399"/>
          </a:xfrm>
        </p:spPr>
        <p:txBody>
          <a:bodyPr/>
          <a:lstStyle>
            <a:lvl1pPr>
              <a:defRPr sz="2400">
                <a:solidFill>
                  <a:srgbClr val="374140"/>
                </a:solidFill>
                <a:latin typeface="+mj-lt"/>
                <a:sym typeface="Trebuchet MS" panose="020B0603020202020204" pitchFamily="34" charset="0"/>
              </a:defRPr>
            </a:lvl1pPr>
          </a:lstStyle>
          <a:p>
            <a:r>
              <a:rPr lang="en-US" dirty="0"/>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196623" y="3589606"/>
            <a:ext cx="1680308"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 xmlns:a16="http://schemas.microsoft.com/office/drawing/2014/main" id="{CEB79453-A4BB-45D1-909C-DE0CC5185133}"/>
              </a:ext>
            </a:extLst>
          </p:cNvPr>
          <p:cNvGrpSpPr/>
          <p:nvPr userDrawn="1"/>
        </p:nvGrpSpPr>
        <p:grpSpPr>
          <a:xfrm>
            <a:off x="774644" y="243702"/>
            <a:ext cx="1361474" cy="262396"/>
            <a:chOff x="630000" y="228600"/>
            <a:chExt cx="1338500" cy="317500"/>
          </a:xfrm>
        </p:grpSpPr>
        <p:sp>
          <p:nvSpPr>
            <p:cNvPr id="10" name="Rectangle: Rounded Corners 9">
              <a:extLst>
                <a:ext uri="{FF2B5EF4-FFF2-40B4-BE49-F238E27FC236}">
                  <a16:creationId xmlns="" xmlns:a16="http://schemas.microsoft.com/office/drawing/2014/main" id="{88E5BB74-09DF-46EB-89FD-066F825359F9}"/>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4"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E89B7249-2407-4D77-A0AA-602A9F9D4140}"/>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45460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BA8F6F6A-A66E-4A7D-B36D-992137A4C619}"/>
              </a:ext>
            </a:extLst>
          </p:cNvPr>
          <p:cNvGraphicFramePr>
            <a:graphicFrameLocks noChangeAspect="1"/>
          </p:cNvGraphicFramePr>
          <p:nvPr userDrawn="1">
            <p:custDataLst>
              <p:tags r:id="rId2"/>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13492"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 xmlns:a16="http://schemas.microsoft.com/office/drawing/2014/main" id="{BA8F6F6A-A66E-4A7D-B36D-992137A4C619}"/>
                          </a:ext>
                        </a:extLst>
                      </p:cNvPr>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BE233755-136D-4B2A-B720-37D0D76AA8A4}"/>
              </a:ext>
            </a:extLst>
          </p:cNvPr>
          <p:cNvSpPr/>
          <p:nvPr userDrawn="1">
            <p:custDataLst>
              <p:tags r:id="rId3"/>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64" name="ArrowPanelGray"/>
          <p:cNvSpPr/>
          <p:nvPr userDrawn="1"/>
        </p:nvSpPr>
        <p:spPr bwMode="white">
          <a:xfrm>
            <a:off x="0" y="0"/>
            <a:ext cx="8372123" cy="6858000"/>
          </a:xfrm>
          <a:custGeom>
            <a:avLst/>
            <a:gdLst>
              <a:gd name="connsiteX0" fmla="*/ 0 w 6802350"/>
              <a:gd name="connsiteY0" fmla="*/ 0 h 6858000"/>
              <a:gd name="connsiteX1" fmla="*/ 6002090 w 6802350"/>
              <a:gd name="connsiteY1" fmla="*/ 0 h 6858000"/>
              <a:gd name="connsiteX2" fmla="*/ 6802350 w 6802350"/>
              <a:gd name="connsiteY2" fmla="*/ 3429000 h 6858000"/>
              <a:gd name="connsiteX3" fmla="*/ 6002090 w 6802350"/>
              <a:gd name="connsiteY3" fmla="*/ 6858000 h 6858000"/>
              <a:gd name="connsiteX4" fmla="*/ 0 w 68023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2350" h="6858000">
                <a:moveTo>
                  <a:pt x="0" y="0"/>
                </a:moveTo>
                <a:lnTo>
                  <a:pt x="6002090" y="0"/>
                </a:lnTo>
                <a:lnTo>
                  <a:pt x="6802350" y="3429000"/>
                </a:lnTo>
                <a:lnTo>
                  <a:pt x="6002090" y="6858000"/>
                </a:lnTo>
                <a:lnTo>
                  <a:pt x="0" y="685800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775386" y="622803"/>
            <a:ext cx="6090153" cy="332399"/>
          </a:xfrm>
        </p:spPr>
        <p:txBody>
          <a:bodyPr/>
          <a:lstStyle>
            <a:lvl1pPr>
              <a:defRPr sz="2400">
                <a:solidFill>
                  <a:srgbClr val="FFFFFF"/>
                </a:solidFill>
                <a:latin typeface="+mj-lt"/>
                <a:sym typeface="Trebuchet MS" panose="020B0603020202020204" pitchFamily="34" charset="0"/>
              </a:defRPr>
            </a:lvl1pPr>
          </a:lstStyle>
          <a:p>
            <a:r>
              <a:rPr lang="en-US" dirty="0"/>
              <a:t>Click to add title</a:t>
            </a:r>
          </a:p>
        </p:txBody>
      </p:sp>
      <p:sp>
        <p:nvSpPr>
          <p:cNvPr id="14"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3"/>
          <p:cNvSpPr>
            <a:spLocks noGrp="1"/>
          </p:cNvSpPr>
          <p:nvPr>
            <p:ph type="dt" sz="half" idx="2"/>
          </p:nvPr>
        </p:nvSpPr>
        <p:spPr>
          <a:xfrm>
            <a:off x="9738832" y="6405037"/>
            <a:ext cx="127163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055143" y="3407806"/>
            <a:ext cx="3316512"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grpSp>
        <p:nvGrpSpPr>
          <p:cNvPr id="10" name="Group 9">
            <a:extLst>
              <a:ext uri="{FF2B5EF4-FFF2-40B4-BE49-F238E27FC236}">
                <a16:creationId xmlns="" xmlns:a16="http://schemas.microsoft.com/office/drawing/2014/main" id="{3DB55B0D-D30F-4BD8-BD07-C4824AF81BA1}"/>
              </a:ext>
            </a:extLst>
          </p:cNvPr>
          <p:cNvGrpSpPr/>
          <p:nvPr userDrawn="1"/>
        </p:nvGrpSpPr>
        <p:grpSpPr>
          <a:xfrm>
            <a:off x="774644" y="243702"/>
            <a:ext cx="1361474" cy="262396"/>
            <a:chOff x="630000" y="228600"/>
            <a:chExt cx="1338500" cy="317500"/>
          </a:xfrm>
        </p:grpSpPr>
        <p:sp>
          <p:nvSpPr>
            <p:cNvPr id="12" name="Rectangle: Rounded Corners 11">
              <a:extLst>
                <a:ext uri="{FF2B5EF4-FFF2-40B4-BE49-F238E27FC236}">
                  <a16:creationId xmlns="" xmlns:a16="http://schemas.microsoft.com/office/drawing/2014/main" id="{24F19BDB-85D7-47F9-B7A5-E5AEEB7D4658}"/>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3"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B7AF3139-22A8-4099-BB0C-71E8ADC73884}"/>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810448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 xmlns:a16="http://schemas.microsoft.com/office/drawing/2014/main" id="{4BD2686C-F4F7-4B49-9FA7-547747A55300}"/>
              </a:ext>
            </a:extLst>
          </p:cNvPr>
          <p:cNvGraphicFramePr>
            <a:graphicFrameLocks noChangeAspect="1"/>
          </p:cNvGraphicFramePr>
          <p:nvPr userDrawn="1">
            <p:custDataLst>
              <p:tags r:id="rId2"/>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3252" name="think-cell Slide" r:id="rId5" imgW="592" imgH="595" progId="TCLayout.ActiveDocument.1">
                  <p:embed/>
                </p:oleObj>
              </mc:Choice>
              <mc:Fallback>
                <p:oleObj name="think-cell Slide" r:id="rId5" imgW="592" imgH="595" progId="TCLayout.ActiveDocument.1">
                  <p:embed/>
                  <p:pic>
                    <p:nvPicPr>
                      <p:cNvPr id="4" name="Object 3" hidden="1">
                        <a:extLst>
                          <a:ext uri="{FF2B5EF4-FFF2-40B4-BE49-F238E27FC236}">
                            <a16:creationId xmlns="" xmlns:a16="http://schemas.microsoft.com/office/drawing/2014/main" id="{4BD2686C-F4F7-4B49-9FA7-547747A55300}"/>
                          </a:ext>
                        </a:extLst>
                      </p:cNvPr>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4CBDCE76-2E58-4C33-B825-70B22AB668B2}"/>
              </a:ext>
            </a:extLst>
          </p:cNvPr>
          <p:cNvSpPr/>
          <p:nvPr userDrawn="1">
            <p:custDataLst>
              <p:tags r:id="rId3"/>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3" name="Date Placeholder 2"/>
          <p:cNvSpPr>
            <a:spLocks noGrp="1"/>
          </p:cNvSpPr>
          <p:nvPr>
            <p:ph type="dt" sz="half" idx="10"/>
          </p:nvPr>
        </p:nvSpPr>
        <p:spPr>
          <a:xfrm>
            <a:off x="9738832" y="6405037"/>
            <a:ext cx="127163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5" name="Title 4"/>
          <p:cNvSpPr>
            <a:spLocks noGrp="1"/>
          </p:cNvSpPr>
          <p:nvPr>
            <p:ph type="title" hasCustomPrompt="1"/>
          </p:nvPr>
        </p:nvSpPr>
        <p:spPr>
          <a:xfrm>
            <a:off x="775384" y="622803"/>
            <a:ext cx="10642708" cy="332399"/>
          </a:xfrm>
        </p:spPr>
        <p:txBody>
          <a:bodyPr/>
          <a:lstStyle>
            <a:lvl1pPr>
              <a:defRPr sz="2400">
                <a:solidFill>
                  <a:srgbClr val="374140"/>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1683054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sp>
        <p:nvSpPr>
          <p:cNvPr id="3" name="Page"/>
          <p:cNvSpPr txBox="1"/>
          <p:nvPr/>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738832" y="6405037"/>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8" name="Title 1"/>
          <p:cNvSpPr>
            <a:spLocks noGrp="1"/>
          </p:cNvSpPr>
          <p:nvPr>
            <p:ph type="title" hasCustomPrompt="1"/>
          </p:nvPr>
        </p:nvSpPr>
        <p:spPr>
          <a:xfrm>
            <a:off x="775384" y="3826333"/>
            <a:ext cx="10642708" cy="1606550"/>
          </a:xfrm>
        </p:spPr>
        <p:txBody>
          <a:bodyPr anchor="b">
            <a:noAutofit/>
          </a:bodyPr>
          <a:lstStyle>
            <a:lvl1pPr marL="0" algn="l" defTabSz="914423" rtl="0" eaLnBrk="1" fontAlgn="auto" latinLnBrk="0" hangingPunct="1">
              <a:lnSpc>
                <a:spcPts val="6000"/>
              </a:lnSpc>
              <a:spcBef>
                <a:spcPts val="0"/>
              </a:spcBef>
              <a:spcAft>
                <a:spcPts val="0"/>
              </a:spcAft>
              <a:defRPr lang="en-US" sz="4401"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4242199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 xmlns:a16="http://schemas.microsoft.com/office/drawing/2014/main" id="{1F3D2C4E-5C0D-41F0-B61A-EC084746FA6F}"/>
              </a:ext>
            </a:extLst>
          </p:cNvPr>
          <p:cNvGraphicFramePr>
            <a:graphicFrameLocks noChangeAspect="1"/>
          </p:cNvGraphicFramePr>
          <p:nvPr userDrawn="1">
            <p:custDataLst>
              <p:tags r:id="rId2"/>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14516" name="think-cell Slide" r:id="rId5" imgW="592" imgH="595" progId="TCLayout.ActiveDocument.1">
                  <p:embed/>
                </p:oleObj>
              </mc:Choice>
              <mc:Fallback>
                <p:oleObj name="think-cell Slide" r:id="rId5" imgW="592" imgH="595" progId="TCLayout.ActiveDocument.1">
                  <p:embed/>
                  <p:pic>
                    <p:nvPicPr>
                      <p:cNvPr id="4" name="Object 3" hidden="1">
                        <a:extLst>
                          <a:ext uri="{FF2B5EF4-FFF2-40B4-BE49-F238E27FC236}">
                            <a16:creationId xmlns="" xmlns:a16="http://schemas.microsoft.com/office/drawing/2014/main" id="{1F3D2C4E-5C0D-41F0-B61A-EC084746FA6F}"/>
                          </a:ext>
                        </a:extLst>
                      </p:cNvPr>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143D080A-FBC1-4863-B3F6-1F9864D67FEC}"/>
              </a:ext>
            </a:extLst>
          </p:cNvPr>
          <p:cNvSpPr/>
          <p:nvPr userDrawn="1">
            <p:custDataLst>
              <p:tags r:id="rId3"/>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1" b="0" i="0" baseline="0" dirty="0" err="1">
              <a:solidFill>
                <a:srgbClr val="FFFFFF"/>
              </a:solidFill>
              <a:latin typeface="Trebuchet MS" panose="020B0603020202020204" pitchFamily="34" charset="0"/>
              <a:ea typeface="+mn-ea"/>
              <a:cs typeface="Arial" panose="020B0604020202020204" pitchFamily="34" charset="0"/>
              <a:sym typeface="Trebuchet MS" panose="020B0603020202020204" pitchFamily="34" charset="0"/>
            </a:endParaRPr>
          </a:p>
        </p:txBody>
      </p:sp>
      <p:sp>
        <p:nvSpPr>
          <p:cNvPr id="3" name="Date Placeholder 2"/>
          <p:cNvSpPr>
            <a:spLocks noGrp="1"/>
          </p:cNvSpPr>
          <p:nvPr>
            <p:ph type="dt" sz="half" idx="10"/>
          </p:nvPr>
        </p:nvSpPr>
        <p:spPr>
          <a:xfrm>
            <a:off x="9738832" y="6405037"/>
            <a:ext cx="127163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a:xfrm>
            <a:off x="775384" y="3826333"/>
            <a:ext cx="10642708" cy="1606550"/>
          </a:xfrm>
          <a:prstGeom prst="rect">
            <a:avLst/>
          </a:prstGeom>
        </p:spPr>
        <p:txBody>
          <a:bodyPr anchor="b">
            <a:noAutofit/>
          </a:bodyPr>
          <a:lstStyle>
            <a:lvl1pPr marL="0" algn="l" defTabSz="914423" rtl="0" eaLnBrk="1" fontAlgn="auto" latinLnBrk="0" hangingPunct="1">
              <a:lnSpc>
                <a:spcPts val="6000"/>
              </a:lnSpc>
              <a:spcBef>
                <a:spcPts val="0"/>
              </a:spcBef>
              <a:spcAft>
                <a:spcPts val="0"/>
              </a:spcAft>
              <a:defRPr lang="en-US" sz="4401" kern="1200" baseline="0" dirty="0">
                <a:solidFill>
                  <a:srgbClr val="0077BE"/>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6" name="Square"/>
          <p:cNvSpPr>
            <a:spLocks noChangeAspect="1"/>
          </p:cNvSpPr>
          <p:nvPr userDrawn="1"/>
        </p:nvSpPr>
        <p:spPr bwMode="white">
          <a:xfrm>
            <a:off x="775385" y="625475"/>
            <a:ext cx="1129498" cy="918000"/>
          </a:xfrm>
          <a:prstGeom prst="rect">
            <a:avLst/>
          </a:prstGeom>
          <a:noFill/>
          <a:ln w="9525" cap="flat" cmpd="sng" algn="ctr">
            <a:solidFill>
              <a:srgbClr val="0077BE"/>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374999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374140"/>
        </a:solidFill>
        <a:effectLst/>
      </p:bgPr>
    </p:bg>
    <p:spTree>
      <p:nvGrpSpPr>
        <p:cNvPr id="1" name=""/>
        <p:cNvGrpSpPr/>
        <p:nvPr/>
      </p:nvGrpSpPr>
      <p:grpSpPr>
        <a:xfrm>
          <a:off x="0" y="0"/>
          <a:ext cx="0" cy="0"/>
          <a:chOff x="0" y="0"/>
          <a:chExt cx="0" cy="0"/>
        </a:xfrm>
      </p:grpSpPr>
      <p:grpSp>
        <p:nvGrpSpPr>
          <p:cNvPr id="57" name="Bubble"/>
          <p:cNvGrpSpPr/>
          <p:nvPr userDrawn="1"/>
        </p:nvGrpSpPr>
        <p:grpSpPr>
          <a:xfrm>
            <a:off x="1" y="3"/>
            <a:ext cx="12191998" cy="5859885"/>
            <a:chOff x="1" y="0"/>
            <a:chExt cx="9905998" cy="5859885"/>
          </a:xfrm>
        </p:grpSpPr>
        <p:sp>
          <p:nvSpPr>
            <p:cNvPr id="4" name="Rectangle 3"/>
            <p:cNvSpPr/>
            <p:nvPr userDrawn="1"/>
          </p:nvSpPr>
          <p:spPr>
            <a:xfrm>
              <a:off x="1" y="0"/>
              <a:ext cx="9905998" cy="4989600"/>
            </a:xfrm>
            <a:prstGeom prst="rect">
              <a:avLst/>
            </a:pr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lvl="0"/>
              <a:endParaRPr lang="en-US" sz="1800" dirty="0">
                <a:solidFill>
                  <a:schemeClr val="tx1"/>
                </a:solidFill>
                <a:latin typeface="+mn-lt"/>
              </a:endParaRPr>
            </a:p>
          </p:txBody>
        </p:sp>
        <p:sp>
          <p:nvSpPr>
            <p:cNvPr id="56" name="Right Triangle 55"/>
            <p:cNvSpPr/>
            <p:nvPr userDrawn="1"/>
          </p:nvSpPr>
          <p:spPr>
            <a:xfrm rot="5400000">
              <a:off x="2109600" y="4820336"/>
              <a:ext cx="1039549" cy="1039549"/>
            </a:xfrm>
            <a:prstGeom prst="rtTriangle">
              <a:avLst/>
            </a:pr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lvl="0"/>
              <a:endParaRPr lang="en-US" sz="1800" dirty="0">
                <a:solidFill>
                  <a:schemeClr val="tx1"/>
                </a:solidFill>
                <a:latin typeface="+mn-lt"/>
              </a:endParaRPr>
            </a:p>
          </p:txBody>
        </p:sp>
      </p:grpSp>
      <p:sp>
        <p:nvSpPr>
          <p:cNvPr id="6"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 r="3633" b="23083"/>
          <a:stretch/>
        </p:blipFill>
        <p:spPr>
          <a:xfrm rot="16200000" flipH="1">
            <a:off x="7004221" y="365855"/>
            <a:ext cx="769257" cy="9606303"/>
          </a:xfrm>
          <a:custGeom>
            <a:avLst/>
            <a:gdLst>
              <a:gd name="connsiteX0" fmla="*/ 0 w 769257"/>
              <a:gd name="connsiteY0" fmla="*/ 1864718 h 7805121"/>
              <a:gd name="connsiteX1" fmla="*/ 0 w 769257"/>
              <a:gd name="connsiteY1" fmla="*/ 3372163 h 7805121"/>
              <a:gd name="connsiteX2" fmla="*/ 119296 w 769257"/>
              <a:gd name="connsiteY2" fmla="*/ 1933159 h 7805121"/>
              <a:gd name="connsiteX3" fmla="*/ 0 w 769257"/>
              <a:gd name="connsiteY3" fmla="*/ 0 h 7805121"/>
              <a:gd name="connsiteX4" fmla="*/ 0 w 769257"/>
              <a:gd name="connsiteY4" fmla="*/ 226161 h 7805121"/>
              <a:gd name="connsiteX5" fmla="*/ 201963 w 769257"/>
              <a:gd name="connsiteY5" fmla="*/ 8910 h 7805121"/>
              <a:gd name="connsiteX6" fmla="*/ 197200 w 769257"/>
              <a:gd name="connsiteY6" fmla="*/ 75585 h 7805121"/>
              <a:gd name="connsiteX7" fmla="*/ 199428 w 769257"/>
              <a:gd name="connsiteY7" fmla="*/ 966566 h 7805121"/>
              <a:gd name="connsiteX8" fmla="*/ 206725 w 769257"/>
              <a:gd name="connsiteY8" fmla="*/ 878542 h 7805121"/>
              <a:gd name="connsiteX9" fmla="*/ 206725 w 769257"/>
              <a:gd name="connsiteY9" fmla="*/ 7805121 h 7805121"/>
              <a:gd name="connsiteX10" fmla="*/ 769257 w 769257"/>
              <a:gd name="connsiteY10" fmla="*/ 7805121 h 7805121"/>
              <a:gd name="connsiteX11" fmla="*/ 769257 w 769257"/>
              <a:gd name="connsiteY11" fmla="*/ 0 h 780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9257" h="7805121">
                <a:moveTo>
                  <a:pt x="0" y="1864718"/>
                </a:moveTo>
                <a:lnTo>
                  <a:pt x="0" y="3372163"/>
                </a:lnTo>
                <a:lnTo>
                  <a:pt x="119296" y="1933159"/>
                </a:lnTo>
                <a:close/>
                <a:moveTo>
                  <a:pt x="0" y="0"/>
                </a:moveTo>
                <a:lnTo>
                  <a:pt x="0" y="226161"/>
                </a:lnTo>
                <a:lnTo>
                  <a:pt x="201963" y="8910"/>
                </a:lnTo>
                <a:lnTo>
                  <a:pt x="197200" y="75585"/>
                </a:lnTo>
                <a:lnTo>
                  <a:pt x="199428" y="966566"/>
                </a:lnTo>
                <a:lnTo>
                  <a:pt x="206725" y="878542"/>
                </a:lnTo>
                <a:lnTo>
                  <a:pt x="206725" y="7805121"/>
                </a:lnTo>
                <a:lnTo>
                  <a:pt x="769257" y="7805121"/>
                </a:lnTo>
                <a:lnTo>
                  <a:pt x="769257" y="0"/>
                </a:lnTo>
                <a:close/>
              </a:path>
            </a:pathLst>
          </a:custGeom>
        </p:spPr>
      </p:pic>
    </p:spTree>
    <p:extLst>
      <p:ext uri="{BB962C8B-B14F-4D97-AF65-F5344CB8AC3E}">
        <p14:creationId xmlns:p14="http://schemas.microsoft.com/office/powerpoint/2010/main" val="1654278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5869E05E-F5C3-4EFB-97F7-778343B7FD22}"/>
              </a:ext>
            </a:extLst>
          </p:cNvPr>
          <p:cNvGraphicFramePr>
            <a:graphicFrameLocks noChangeAspect="1"/>
          </p:cNvGraphicFramePr>
          <p:nvPr userDrawn="1">
            <p:custDataLst>
              <p:tags r:id="rId2"/>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15540" name="think-cell Slide" r:id="rId5" imgW="592" imgH="595" progId="TCLayout.ActiveDocument.1">
                  <p:embed/>
                </p:oleObj>
              </mc:Choice>
              <mc:Fallback>
                <p:oleObj name="think-cell Slide" r:id="rId5" imgW="592" imgH="595" progId="TCLayout.ActiveDocument.1">
                  <p:embed/>
                  <p:pic>
                    <p:nvPicPr>
                      <p:cNvPr id="6" name="Object 5" hidden="1">
                        <a:extLst>
                          <a:ext uri="{FF2B5EF4-FFF2-40B4-BE49-F238E27FC236}">
                            <a16:creationId xmlns="" xmlns:a16="http://schemas.microsoft.com/office/drawing/2014/main" id="{5869E05E-F5C3-4EFB-97F7-778343B7FD22}"/>
                          </a:ext>
                        </a:extLst>
                      </p:cNvPr>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3" name="Rectangle 2" hidden="1">
            <a:extLst>
              <a:ext uri="{FF2B5EF4-FFF2-40B4-BE49-F238E27FC236}">
                <a16:creationId xmlns="" xmlns:a16="http://schemas.microsoft.com/office/drawing/2014/main" id="{A85A8014-AB13-41A4-8579-0BDA85E16A1F}"/>
              </a:ext>
            </a:extLst>
          </p:cNvPr>
          <p:cNvSpPr/>
          <p:nvPr userDrawn="1">
            <p:custDataLst>
              <p:tags r:id="rId3"/>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5" name="Page"/>
          <p:cNvSpPr txBox="1"/>
          <p:nvPr userDrawn="1"/>
        </p:nvSpPr>
        <p:spPr bwMode="white">
          <a:xfrm>
            <a:off x="11019325" y="6404401"/>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738832" y="6405037"/>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4" name="Title 3"/>
          <p:cNvSpPr>
            <a:spLocks noGrp="1"/>
          </p:cNvSpPr>
          <p:nvPr>
            <p:ph type="title" hasCustomPrompt="1"/>
          </p:nvPr>
        </p:nvSpPr>
        <p:spPr>
          <a:xfrm>
            <a:off x="775384" y="622803"/>
            <a:ext cx="10642708" cy="332399"/>
          </a:xfrm>
        </p:spPr>
        <p:txBody>
          <a:bodyPr/>
          <a:lstStyle>
            <a:lvl1pPr>
              <a:defRPr sz="2400">
                <a:solidFill>
                  <a:schemeClr val="bg1"/>
                </a:solidFill>
                <a:latin typeface="+mj-lt"/>
                <a:sym typeface="Trebuchet MS" panose="020B0603020202020204" pitchFamily="34" charset="0"/>
              </a:defRPr>
            </a:lvl1pPr>
          </a:lstStyle>
          <a:p>
            <a:r>
              <a:rPr lang="en-US" dirty="0"/>
              <a:t>Click to add title</a:t>
            </a:r>
          </a:p>
        </p:txBody>
      </p:sp>
      <p:grpSp>
        <p:nvGrpSpPr>
          <p:cNvPr id="7" name="Group 6">
            <a:extLst>
              <a:ext uri="{FF2B5EF4-FFF2-40B4-BE49-F238E27FC236}">
                <a16:creationId xmlns="" xmlns:a16="http://schemas.microsoft.com/office/drawing/2014/main" id="{3EB49278-EA83-4A9F-A0BF-FF25836806CE}"/>
              </a:ext>
            </a:extLst>
          </p:cNvPr>
          <p:cNvGrpSpPr/>
          <p:nvPr userDrawn="1"/>
        </p:nvGrpSpPr>
        <p:grpSpPr>
          <a:xfrm>
            <a:off x="774644" y="243702"/>
            <a:ext cx="1361474" cy="262396"/>
            <a:chOff x="630000" y="228600"/>
            <a:chExt cx="1338500" cy="317500"/>
          </a:xfrm>
        </p:grpSpPr>
        <p:sp>
          <p:nvSpPr>
            <p:cNvPr id="8" name="Rectangle: Rounded Corners 7">
              <a:extLst>
                <a:ext uri="{FF2B5EF4-FFF2-40B4-BE49-F238E27FC236}">
                  <a16:creationId xmlns="" xmlns:a16="http://schemas.microsoft.com/office/drawing/2014/main" id="{CB7317DF-DC45-46CE-B0E7-0BC9776F85C1}"/>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9"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145D68A5-745E-44CA-B24E-7B9F2CCED6F4}"/>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19236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738832" y="6405037"/>
            <a:ext cx="127163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Tree>
    <p:extLst>
      <p:ext uri="{BB962C8B-B14F-4D97-AF65-F5344CB8AC3E}">
        <p14:creationId xmlns:p14="http://schemas.microsoft.com/office/powerpoint/2010/main" val="3444351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sp>
        <p:nvSpPr>
          <p:cNvPr id="7" name="Page"/>
          <p:cNvSpPr txBox="1"/>
          <p:nvPr userDrawn="1"/>
        </p:nvSpPr>
        <p:spPr bwMode="white">
          <a:xfrm>
            <a:off x="11019325" y="6404401"/>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738832" y="6405037"/>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Tree>
    <p:extLst>
      <p:ext uri="{BB962C8B-B14F-4D97-AF65-F5344CB8AC3E}">
        <p14:creationId xmlns:p14="http://schemas.microsoft.com/office/powerpoint/2010/main" val="18794522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956" y="1591"/>
          <a:ext cx="1953" cy="1587"/>
        </p:xfrm>
        <a:graphic>
          <a:graphicData uri="http://schemas.openxmlformats.org/presentationml/2006/ole">
            <mc:AlternateContent xmlns:mc="http://schemas.openxmlformats.org/markup-compatibility/2006">
              <mc:Choice xmlns:v="urn:schemas-microsoft-com:vml" Requires="v">
                <p:oleObj spid="_x0000_s16564"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956" y="1591"/>
                        <a:ext cx="1953" cy="1587"/>
                      </a:xfrm>
                      <a:prstGeom prst="rect">
                        <a:avLst/>
                      </a:prstGeom>
                    </p:spPr>
                  </p:pic>
                </p:oleObj>
              </mc:Fallback>
            </mc:AlternateContent>
          </a:graphicData>
        </a:graphic>
      </p:graphicFrame>
      <p:pic>
        <p:nvPicPr>
          <p:cNvPr id="10" name="Picture 9">
            <a:extLst>
              <a:ext uri="{FF2B5EF4-FFF2-40B4-BE49-F238E27FC236}">
                <a16:creationId xmlns="" xmlns:a16="http://schemas.microsoft.com/office/drawing/2014/main" id="{4B605033-A15D-481D-8652-C788AD040780}"/>
              </a:ext>
            </a:extLst>
          </p:cNvPr>
          <p:cNvPicPr>
            <a:picLocks noChangeAspect="1"/>
          </p:cNvPicPr>
          <p:nvPr userDrawn="1"/>
        </p:nvPicPr>
        <p:blipFill rotWithShape="1">
          <a:blip r:embed="rId6"/>
          <a:srcRect l="38295"/>
          <a:stretch/>
        </p:blipFill>
        <p:spPr>
          <a:xfrm>
            <a:off x="1" y="3"/>
            <a:ext cx="9259135" cy="6857999"/>
          </a:xfrm>
          <a:prstGeom prst="rect">
            <a:avLst/>
          </a:prstGeom>
        </p:spPr>
      </p:pic>
      <p:sp>
        <p:nvSpPr>
          <p:cNvPr id="11" name="Freeform: Shape 17">
            <a:extLst>
              <a:ext uri="{FF2B5EF4-FFF2-40B4-BE49-F238E27FC236}">
                <a16:creationId xmlns="" xmlns:a16="http://schemas.microsoft.com/office/drawing/2014/main" id="{04AA2C2B-E2E3-4DBA-8327-F6BEE1554F6A}"/>
              </a:ext>
            </a:extLst>
          </p:cNvPr>
          <p:cNvSpPr/>
          <p:nvPr userDrawn="1"/>
        </p:nvSpPr>
        <p:spPr>
          <a:xfrm flipH="1">
            <a:off x="5024178" y="0"/>
            <a:ext cx="7167824" cy="6858000"/>
          </a:xfrm>
          <a:custGeom>
            <a:avLst/>
            <a:gdLst>
              <a:gd name="connsiteX0" fmla="*/ 0 w 5823857"/>
              <a:gd name="connsiteY0" fmla="*/ 6858000 h 6858000"/>
              <a:gd name="connsiteX1" fmla="*/ 171007 w 5823857"/>
              <a:gd name="connsiteY1" fmla="*/ 6858000 h 6858000"/>
              <a:gd name="connsiteX2" fmla="*/ 171007 w 5823857"/>
              <a:gd name="connsiteY2" fmla="*/ 6857999 h 6858000"/>
              <a:gd name="connsiteX3" fmla="*/ 3364287 w 5823857"/>
              <a:gd name="connsiteY3" fmla="*/ 6857999 h 6858000"/>
              <a:gd name="connsiteX4" fmla="*/ 3354974 w 5823857"/>
              <a:gd name="connsiteY4" fmla="*/ 6776026 h 6858000"/>
              <a:gd name="connsiteX5" fmla="*/ 3448739 w 5823857"/>
              <a:gd name="connsiteY5" fmla="*/ 5492317 h 6858000"/>
              <a:gd name="connsiteX6" fmla="*/ 5406929 w 5823857"/>
              <a:gd name="connsiteY6" fmla="*/ 2086469 h 6858000"/>
              <a:gd name="connsiteX7" fmla="*/ 5823857 w 5823857"/>
              <a:gd name="connsiteY7" fmla="*/ 1 h 6858000"/>
              <a:gd name="connsiteX8" fmla="*/ 529814 w 5823857"/>
              <a:gd name="connsiteY8" fmla="*/ 1 h 6858000"/>
              <a:gd name="connsiteX9" fmla="*/ 171007 w 5823857"/>
              <a:gd name="connsiteY9" fmla="*/ 1 h 6858000"/>
              <a:gd name="connsiteX10" fmla="*/ 171007 w 5823857"/>
              <a:gd name="connsiteY10" fmla="*/ 0 h 6858000"/>
              <a:gd name="connsiteX11" fmla="*/ 0 w 5823857"/>
              <a:gd name="connsiteY1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23857" h="6858000">
                <a:moveTo>
                  <a:pt x="0" y="6858000"/>
                </a:moveTo>
                <a:lnTo>
                  <a:pt x="171007" y="6858000"/>
                </a:lnTo>
                <a:lnTo>
                  <a:pt x="171007" y="6857999"/>
                </a:lnTo>
                <a:lnTo>
                  <a:pt x="3364287" y="6857999"/>
                </a:lnTo>
                <a:lnTo>
                  <a:pt x="3354974" y="6776026"/>
                </a:lnTo>
                <a:cubicBezTo>
                  <a:pt x="3314077" y="6366203"/>
                  <a:pt x="3306976" y="5937286"/>
                  <a:pt x="3448739" y="5492317"/>
                </a:cubicBezTo>
                <a:cubicBezTo>
                  <a:pt x="3778663" y="4456755"/>
                  <a:pt x="5011076" y="3001855"/>
                  <a:pt x="5406929" y="2086469"/>
                </a:cubicBezTo>
                <a:cubicBezTo>
                  <a:pt x="5802783" y="1171084"/>
                  <a:pt x="5816295" y="447467"/>
                  <a:pt x="5823857" y="1"/>
                </a:cubicBezTo>
                <a:lnTo>
                  <a:pt x="529814" y="1"/>
                </a:lnTo>
                <a:lnTo>
                  <a:pt x="171007" y="1"/>
                </a:lnTo>
                <a:lnTo>
                  <a:pt x="171007"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4295" tIns="74295" rIns="74295" bIns="74295" rtlCol="0" anchor="ctr">
            <a:noAutofit/>
          </a:bodyPr>
          <a:lstStyle/>
          <a:p>
            <a:pPr algn="ctr">
              <a:lnSpc>
                <a:spcPct val="95000"/>
              </a:lnSpc>
            </a:pPr>
            <a:endParaRPr lang="en-US" sz="1138" kern="0" dirty="0">
              <a:solidFill>
                <a:schemeClr val="bg1"/>
              </a:solidFill>
              <a:latin typeface="Trebuchet MS" panose="020B0603020202020204" pitchFamily="34" charset="0"/>
            </a:endParaRPr>
          </a:p>
        </p:txBody>
      </p:sp>
      <p:pic>
        <p:nvPicPr>
          <p:cNvPr id="12" name="Picture 2">
            <a:extLst>
              <a:ext uri="{FF2B5EF4-FFF2-40B4-BE49-F238E27FC236}">
                <a16:creationId xmlns="" xmlns:a16="http://schemas.microsoft.com/office/drawing/2014/main" id="{BB247506-E7ED-46CD-B329-E7E887621A6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289136" y="3019425"/>
            <a:ext cx="2479729"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517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ayout guide">
    <p:bg>
      <p:bgPr>
        <a:solidFill>
          <a:srgbClr val="F2F2F2"/>
        </a:solidFill>
        <a:effectLst/>
      </p:bgPr>
    </p:bg>
    <p:spTree>
      <p:nvGrpSpPr>
        <p:cNvPr id="1" name=""/>
        <p:cNvGrpSpPr/>
        <p:nvPr/>
      </p:nvGrpSpPr>
      <p:grpSpPr>
        <a:xfrm>
          <a:off x="0" y="0"/>
          <a:ext cx="0" cy="0"/>
          <a:chOff x="0" y="0"/>
          <a:chExt cx="0" cy="0"/>
        </a:xfrm>
      </p:grpSpPr>
      <p:sp>
        <p:nvSpPr>
          <p:cNvPr id="57" name="Date Placeholder 1"/>
          <p:cNvSpPr>
            <a:spLocks noGrp="1"/>
          </p:cNvSpPr>
          <p:nvPr userDrawn="1">
            <p:ph type="dt" sz="half" idx="10"/>
          </p:nvPr>
        </p:nvSpPr>
        <p:spPr>
          <a:xfrm>
            <a:off x="9738830" y="6405037"/>
            <a:ext cx="1271632"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grpSp>
        <p:nvGrpSpPr>
          <p:cNvPr id="52" name="A4Grid"/>
          <p:cNvGrpSpPr/>
          <p:nvPr userDrawn="1"/>
        </p:nvGrpSpPr>
        <p:grpSpPr>
          <a:xfrm>
            <a:off x="0" y="0"/>
            <a:ext cx="12192000" cy="6858000"/>
            <a:chOff x="0" y="0"/>
            <a:chExt cx="9906000" cy="6858000"/>
          </a:xfrm>
        </p:grpSpPr>
        <p:sp>
          <p:nvSpPr>
            <p:cNvPr id="53" name="Slide edges"/>
            <p:cNvSpPr>
              <a:spLocks noChangeAspect="1"/>
            </p:cNvSpPr>
            <p:nvPr/>
          </p:nvSpPr>
          <p:spPr bwMode="auto">
            <a:xfrm>
              <a:off x="0" y="0"/>
              <a:ext cx="9905999"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pPr>
              <a:endParaRPr kumimoji="0" lang="en-US" sz="1200" b="0" i="0" u="none" strike="noStrike" cap="none" spc="0" normalizeH="0" baseline="0" noProof="0" dirty="0">
                <a:ln>
                  <a:noFill/>
                </a:ln>
                <a:effectLst/>
                <a:uLnTx/>
                <a:uFillTx/>
                <a:latin typeface="+mn-lt"/>
              </a:endParaRPr>
            </a:p>
          </p:txBody>
        </p:sp>
        <p:sp>
          <p:nvSpPr>
            <p:cNvPr id="54" name="No-fly zone"/>
            <p:cNvSpPr/>
            <p:nvPr userDrawn="1"/>
          </p:nvSpPr>
          <p:spPr>
            <a:xfrm>
              <a:off x="0" y="0"/>
              <a:ext cx="9906000" cy="6858000"/>
            </a:xfrm>
            <a:custGeom>
              <a:avLst/>
              <a:gdLst>
                <a:gd name="connsiteX0" fmla="*/ 629400 w 9906000"/>
                <a:gd name="connsiteY0" fmla="*/ 622800 h 6858000"/>
                <a:gd name="connsiteX1" fmla="*/ 629400 w 9906000"/>
                <a:gd name="connsiteY1" fmla="*/ 6156000 h 6858000"/>
                <a:gd name="connsiteX2" fmla="*/ 9276600 w 9906000"/>
                <a:gd name="connsiteY2" fmla="*/ 6156000 h 6858000"/>
                <a:gd name="connsiteX3" fmla="*/ 9276600 w 9906000"/>
                <a:gd name="connsiteY3" fmla="*/ 622800 h 6858000"/>
                <a:gd name="connsiteX4" fmla="*/ 0 w 9906000"/>
                <a:gd name="connsiteY4" fmla="*/ 0 h 6858000"/>
                <a:gd name="connsiteX5" fmla="*/ 629400 w 9906000"/>
                <a:gd name="connsiteY5" fmla="*/ 0 h 6858000"/>
                <a:gd name="connsiteX6" fmla="*/ 629400 w 9906000"/>
                <a:gd name="connsiteY6" fmla="*/ 0 h 6858000"/>
                <a:gd name="connsiteX7" fmla="*/ 9276600 w 9906000"/>
                <a:gd name="connsiteY7" fmla="*/ 0 h 6858000"/>
                <a:gd name="connsiteX8" fmla="*/ 9906000 w 9906000"/>
                <a:gd name="connsiteY8" fmla="*/ 0 h 6858000"/>
                <a:gd name="connsiteX9" fmla="*/ 9906000 w 9906000"/>
                <a:gd name="connsiteY9" fmla="*/ 622800 h 6858000"/>
                <a:gd name="connsiteX10" fmla="*/ 9906000 w 9906000"/>
                <a:gd name="connsiteY10" fmla="*/ 6156000 h 6858000"/>
                <a:gd name="connsiteX11" fmla="*/ 9906000 w 9906000"/>
                <a:gd name="connsiteY11" fmla="*/ 6858000 h 6858000"/>
                <a:gd name="connsiteX12" fmla="*/ 9276600 w 9906000"/>
                <a:gd name="connsiteY12" fmla="*/ 6858000 h 6858000"/>
                <a:gd name="connsiteX13" fmla="*/ 629400 w 9906000"/>
                <a:gd name="connsiteY13" fmla="*/ 6858000 h 6858000"/>
                <a:gd name="connsiteX14" fmla="*/ 0 w 9906000"/>
                <a:gd name="connsiteY14" fmla="*/ 6858000 h 6858000"/>
                <a:gd name="connsiteX15" fmla="*/ 0 w 9906000"/>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06000" h="6858000">
                  <a:moveTo>
                    <a:pt x="629400" y="622800"/>
                  </a:moveTo>
                  <a:lnTo>
                    <a:pt x="629400" y="6156000"/>
                  </a:lnTo>
                  <a:lnTo>
                    <a:pt x="9276600" y="6156000"/>
                  </a:lnTo>
                  <a:lnTo>
                    <a:pt x="9276600" y="622800"/>
                  </a:lnTo>
                  <a:close/>
                  <a:moveTo>
                    <a:pt x="0" y="0"/>
                  </a:moveTo>
                  <a:lnTo>
                    <a:pt x="629400" y="0"/>
                  </a:lnTo>
                  <a:lnTo>
                    <a:pt x="629400" y="0"/>
                  </a:lnTo>
                  <a:lnTo>
                    <a:pt x="9276600" y="0"/>
                  </a:lnTo>
                  <a:lnTo>
                    <a:pt x="9906000" y="0"/>
                  </a:lnTo>
                  <a:lnTo>
                    <a:pt x="9906000" y="622800"/>
                  </a:lnTo>
                  <a:lnTo>
                    <a:pt x="9906000" y="6156000"/>
                  </a:lnTo>
                  <a:lnTo>
                    <a:pt x="9906000" y="6858000"/>
                  </a:lnTo>
                  <a:lnTo>
                    <a:pt x="9276600" y="6858000"/>
                  </a:lnTo>
                  <a:lnTo>
                    <a:pt x="629400" y="6858000"/>
                  </a:lnTo>
                  <a:lnTo>
                    <a:pt x="0" y="6858000"/>
                  </a:lnTo>
                  <a:lnTo>
                    <a:pt x="0" y="6858000"/>
                  </a:lnTo>
                  <a:close/>
                </a:path>
              </a:pathLst>
            </a:custGeom>
            <a:solidFill>
              <a:srgbClr val="FFEFEF">
                <a:alpha val="40000"/>
              </a:srgbClr>
            </a:solidFill>
            <a:ln>
              <a:noFill/>
            </a:ln>
          </p:spPr>
          <p:txBody>
            <a:bodyPr vert="horz" wrap="square" lIns="91440" tIns="45720" rIns="91440" bIns="45720" numCol="1" anchor="t" anchorCtr="0" compatLnSpc="1">
              <a:prstTxWarp prst="textNoShape">
                <a:avLst/>
              </a:prstTxWarp>
            </a:bodyPr>
            <a:lstStyle/>
            <a:p>
              <a:pPr lvl="0"/>
              <a:endParaRPr lang="en-US" sz="1200" dirty="0">
                <a:solidFill>
                  <a:schemeClr val="tx1"/>
                </a:solidFill>
                <a:latin typeface="+mn-lt"/>
              </a:endParaRPr>
            </a:p>
          </p:txBody>
        </p:sp>
        <p:sp>
          <p:nvSpPr>
            <p:cNvPr id="58" name="Footnote measure"/>
            <p:cNvSpPr>
              <a:spLocks noChangeArrowheads="1"/>
            </p:cNvSpPr>
            <p:nvPr/>
          </p:nvSpPr>
          <p:spPr bwMode="auto">
            <a:xfrm>
              <a:off x="629400" y="6156016"/>
              <a:ext cx="8647200" cy="378303"/>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59" name="Whitespace measure"/>
            <p:cNvSpPr>
              <a:spLocks noChangeArrowheads="1"/>
            </p:cNvSpPr>
            <p:nvPr/>
          </p:nvSpPr>
          <p:spPr bwMode="auto">
            <a:xfrm>
              <a:off x="629400" y="1496705"/>
              <a:ext cx="8647200"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grpSp>
          <p:nvGrpSpPr>
            <p:cNvPr id="60" name="Gutter space"/>
            <p:cNvGrpSpPr/>
            <p:nvPr userDrawn="1"/>
          </p:nvGrpSpPr>
          <p:grpSpPr>
            <a:xfrm>
              <a:off x="1140950" y="623086"/>
              <a:ext cx="7624100" cy="5532930"/>
              <a:chOff x="1140950" y="623086"/>
              <a:chExt cx="7624100" cy="5532930"/>
            </a:xfrm>
          </p:grpSpPr>
          <p:sp>
            <p:nvSpPr>
              <p:cNvPr id="115" name="Gutter 11"/>
              <p:cNvSpPr>
                <a:spLocks noChangeArrowheads="1"/>
              </p:cNvSpPr>
              <p:nvPr/>
            </p:nvSpPr>
            <p:spPr bwMode="auto">
              <a:xfrm>
                <a:off x="85364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116" name="Gutter 10"/>
              <p:cNvSpPr>
                <a:spLocks noChangeArrowheads="1"/>
              </p:cNvSpPr>
              <p:nvPr/>
            </p:nvSpPr>
            <p:spPr bwMode="auto">
              <a:xfrm>
                <a:off x="77969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117" name="Gutter 9"/>
              <p:cNvSpPr>
                <a:spLocks noChangeArrowheads="1"/>
              </p:cNvSpPr>
              <p:nvPr/>
            </p:nvSpPr>
            <p:spPr bwMode="auto">
              <a:xfrm>
                <a:off x="70573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118" name="Gutter 8"/>
              <p:cNvSpPr>
                <a:spLocks noChangeArrowheads="1"/>
              </p:cNvSpPr>
              <p:nvPr/>
            </p:nvSpPr>
            <p:spPr bwMode="auto">
              <a:xfrm>
                <a:off x="63178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119" name="Gutter 7"/>
              <p:cNvSpPr>
                <a:spLocks noChangeArrowheads="1"/>
              </p:cNvSpPr>
              <p:nvPr/>
            </p:nvSpPr>
            <p:spPr bwMode="auto">
              <a:xfrm>
                <a:off x="55782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120" name="Gutter 6"/>
              <p:cNvSpPr>
                <a:spLocks noChangeArrowheads="1"/>
              </p:cNvSpPr>
              <p:nvPr/>
            </p:nvSpPr>
            <p:spPr bwMode="auto">
              <a:xfrm>
                <a:off x="48387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139" name="Gutter 5"/>
              <p:cNvSpPr>
                <a:spLocks noChangeArrowheads="1"/>
              </p:cNvSpPr>
              <p:nvPr/>
            </p:nvSpPr>
            <p:spPr bwMode="auto">
              <a:xfrm>
                <a:off x="40991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140" name="Gutter 4"/>
              <p:cNvSpPr>
                <a:spLocks noChangeArrowheads="1"/>
              </p:cNvSpPr>
              <p:nvPr/>
            </p:nvSpPr>
            <p:spPr bwMode="auto">
              <a:xfrm>
                <a:off x="33596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141" name="Gutter 3"/>
              <p:cNvSpPr>
                <a:spLocks noChangeArrowheads="1"/>
              </p:cNvSpPr>
              <p:nvPr/>
            </p:nvSpPr>
            <p:spPr bwMode="auto">
              <a:xfrm>
                <a:off x="26200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142" name="Gutter 2"/>
              <p:cNvSpPr>
                <a:spLocks noChangeArrowheads="1"/>
              </p:cNvSpPr>
              <p:nvPr/>
            </p:nvSpPr>
            <p:spPr bwMode="auto">
              <a:xfrm>
                <a:off x="18805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143" name="Gutter 1"/>
              <p:cNvSpPr>
                <a:spLocks noChangeArrowheads="1"/>
              </p:cNvSpPr>
              <p:nvPr/>
            </p:nvSpPr>
            <p:spPr bwMode="auto">
              <a:xfrm>
                <a:off x="11409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grpSp>
        <p:grpSp>
          <p:nvGrpSpPr>
            <p:cNvPr id="61" name="Baselines/Anchors"/>
            <p:cNvGrpSpPr>
              <a:grpSpLocks noChangeAspect="1"/>
            </p:cNvGrpSpPr>
            <p:nvPr userDrawn="1"/>
          </p:nvGrpSpPr>
          <p:grpSpPr>
            <a:xfrm>
              <a:off x="0" y="623086"/>
              <a:ext cx="9906000" cy="5532931"/>
              <a:chOff x="0" y="623086"/>
              <a:chExt cx="9906000" cy="5532931"/>
            </a:xfrm>
          </p:grpSpPr>
          <p:sp>
            <p:nvSpPr>
              <p:cNvPr id="71" name="Line 20"/>
              <p:cNvSpPr>
                <a:spLocks noChangeShapeType="1"/>
              </p:cNvSpPr>
              <p:nvPr/>
            </p:nvSpPr>
            <p:spPr bwMode="auto">
              <a:xfrm>
                <a:off x="975" y="615601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72" name="Line 19"/>
              <p:cNvSpPr>
                <a:spLocks noChangeShapeType="1"/>
              </p:cNvSpPr>
              <p:nvPr/>
            </p:nvSpPr>
            <p:spPr bwMode="auto">
              <a:xfrm>
                <a:off x="975" y="586481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73" name="Line 18"/>
              <p:cNvSpPr>
                <a:spLocks noChangeShapeType="1"/>
              </p:cNvSpPr>
              <p:nvPr/>
            </p:nvSpPr>
            <p:spPr bwMode="auto">
              <a:xfrm>
                <a:off x="975" y="557360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74" name="Line 17"/>
              <p:cNvSpPr>
                <a:spLocks noChangeShapeType="1"/>
              </p:cNvSpPr>
              <p:nvPr/>
            </p:nvSpPr>
            <p:spPr bwMode="auto">
              <a:xfrm>
                <a:off x="975" y="528239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76" name="Line 16"/>
              <p:cNvSpPr>
                <a:spLocks noChangeShapeType="1"/>
              </p:cNvSpPr>
              <p:nvPr/>
            </p:nvSpPr>
            <p:spPr bwMode="auto">
              <a:xfrm>
                <a:off x="975" y="499119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79" name="Line 15"/>
              <p:cNvSpPr>
                <a:spLocks noChangeShapeType="1"/>
              </p:cNvSpPr>
              <p:nvPr/>
            </p:nvSpPr>
            <p:spPr bwMode="auto">
              <a:xfrm>
                <a:off x="975" y="469998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81" name="Line 14"/>
              <p:cNvSpPr>
                <a:spLocks noChangeShapeType="1"/>
              </p:cNvSpPr>
              <p:nvPr/>
            </p:nvSpPr>
            <p:spPr bwMode="auto">
              <a:xfrm>
                <a:off x="975" y="440877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102" name="Line 13"/>
              <p:cNvSpPr>
                <a:spLocks noChangeShapeType="1"/>
              </p:cNvSpPr>
              <p:nvPr/>
            </p:nvSpPr>
            <p:spPr bwMode="auto">
              <a:xfrm>
                <a:off x="975" y="411757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103" name="Line 12"/>
              <p:cNvSpPr>
                <a:spLocks noChangeShapeType="1"/>
              </p:cNvSpPr>
              <p:nvPr/>
            </p:nvSpPr>
            <p:spPr bwMode="auto">
              <a:xfrm>
                <a:off x="975" y="382636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104" name="Line 11"/>
              <p:cNvSpPr>
                <a:spLocks noChangeShapeType="1"/>
              </p:cNvSpPr>
              <p:nvPr/>
            </p:nvSpPr>
            <p:spPr bwMode="auto">
              <a:xfrm>
                <a:off x="975" y="3535156"/>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105" name="Line 10"/>
              <p:cNvSpPr>
                <a:spLocks noChangeShapeType="1"/>
              </p:cNvSpPr>
              <p:nvPr/>
            </p:nvSpPr>
            <p:spPr bwMode="auto">
              <a:xfrm>
                <a:off x="975" y="3243949"/>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106" name="Line 9"/>
              <p:cNvSpPr>
                <a:spLocks noChangeShapeType="1"/>
              </p:cNvSpPr>
              <p:nvPr/>
            </p:nvSpPr>
            <p:spPr bwMode="auto">
              <a:xfrm>
                <a:off x="975" y="295274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107" name="Line 8"/>
              <p:cNvSpPr>
                <a:spLocks noChangeShapeType="1"/>
              </p:cNvSpPr>
              <p:nvPr/>
            </p:nvSpPr>
            <p:spPr bwMode="auto">
              <a:xfrm>
                <a:off x="975" y="266153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108" name="Line 7"/>
              <p:cNvSpPr>
                <a:spLocks noChangeShapeType="1"/>
              </p:cNvSpPr>
              <p:nvPr/>
            </p:nvSpPr>
            <p:spPr bwMode="auto">
              <a:xfrm>
                <a:off x="975" y="237032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109" name="Line 6"/>
              <p:cNvSpPr>
                <a:spLocks noChangeShapeType="1"/>
              </p:cNvSpPr>
              <p:nvPr/>
            </p:nvSpPr>
            <p:spPr bwMode="auto">
              <a:xfrm>
                <a:off x="975" y="207912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110" name="Line 5"/>
              <p:cNvSpPr>
                <a:spLocks noChangeShapeType="1"/>
              </p:cNvSpPr>
              <p:nvPr/>
            </p:nvSpPr>
            <p:spPr bwMode="auto">
              <a:xfrm>
                <a:off x="975" y="178791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111" name="Line 4"/>
              <p:cNvSpPr>
                <a:spLocks noChangeShapeType="1"/>
              </p:cNvSpPr>
              <p:nvPr/>
            </p:nvSpPr>
            <p:spPr bwMode="auto">
              <a:xfrm>
                <a:off x="975" y="149670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112" name="Line 3"/>
              <p:cNvSpPr>
                <a:spLocks noChangeShapeType="1"/>
              </p:cNvSpPr>
              <p:nvPr/>
            </p:nvSpPr>
            <p:spPr bwMode="auto">
              <a:xfrm>
                <a:off x="975" y="120550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113" name="Line 2"/>
              <p:cNvSpPr>
                <a:spLocks noChangeShapeType="1"/>
              </p:cNvSpPr>
              <p:nvPr/>
            </p:nvSpPr>
            <p:spPr bwMode="auto">
              <a:xfrm>
                <a:off x="975" y="91429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114" name="Line 1"/>
              <p:cNvSpPr>
                <a:spLocks noChangeShapeType="1"/>
              </p:cNvSpPr>
              <p:nvPr/>
            </p:nvSpPr>
            <p:spPr bwMode="auto">
              <a:xfrm>
                <a:off x="0" y="623086"/>
                <a:ext cx="99060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grpSp>
        <p:grpSp>
          <p:nvGrpSpPr>
            <p:cNvPr id="62" name="Five column measure"/>
            <p:cNvGrpSpPr/>
            <p:nvPr userDrawn="1"/>
          </p:nvGrpSpPr>
          <p:grpSpPr>
            <a:xfrm>
              <a:off x="629400" y="5977077"/>
              <a:ext cx="8647200" cy="66674"/>
              <a:chOff x="629400" y="5977077"/>
              <a:chExt cx="8647200" cy="66674"/>
            </a:xfrm>
          </p:grpSpPr>
          <p:sp>
            <p:nvSpPr>
              <p:cNvPr id="65" name="Column 5"/>
              <p:cNvSpPr>
                <a:spLocks/>
              </p:cNvSpPr>
              <p:nvPr/>
            </p:nvSpPr>
            <p:spPr bwMode="auto">
              <a:xfrm>
                <a:off x="77466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66" name="Column 4"/>
              <p:cNvSpPr>
                <a:spLocks/>
              </p:cNvSpPr>
              <p:nvPr/>
            </p:nvSpPr>
            <p:spPr bwMode="auto">
              <a:xfrm>
                <a:off x="59673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67" name="Column 3"/>
              <p:cNvSpPr>
                <a:spLocks/>
              </p:cNvSpPr>
              <p:nvPr/>
            </p:nvSpPr>
            <p:spPr bwMode="auto">
              <a:xfrm>
                <a:off x="4188000" y="5977077"/>
                <a:ext cx="1530000" cy="66674"/>
              </a:xfrm>
              <a:custGeom>
                <a:avLst/>
                <a:gdLst>
                  <a:gd name="T0" fmla="*/ 0 w 1102"/>
                  <a:gd name="T1" fmla="*/ 0 h 42"/>
                  <a:gd name="T2" fmla="*/ 0 w 1102"/>
                  <a:gd name="T3" fmla="*/ 42 h 42"/>
                  <a:gd name="T4" fmla="*/ 1102 w 1102"/>
                  <a:gd name="T5" fmla="*/ 42 h 42"/>
                  <a:gd name="T6" fmla="*/ 1102 w 1102"/>
                  <a:gd name="T7" fmla="*/ 0 h 42"/>
                  <a:gd name="T8" fmla="*/ 0 w 1102"/>
                  <a:gd name="T9" fmla="*/ 0 h 42"/>
                  <a:gd name="T10" fmla="*/ 0 w 1102"/>
                  <a:gd name="T11" fmla="*/ 0 h 42"/>
                </a:gdLst>
                <a:ahLst/>
                <a:cxnLst>
                  <a:cxn ang="0">
                    <a:pos x="T0" y="T1"/>
                  </a:cxn>
                  <a:cxn ang="0">
                    <a:pos x="T2" y="T3"/>
                  </a:cxn>
                  <a:cxn ang="0">
                    <a:pos x="T4" y="T5"/>
                  </a:cxn>
                  <a:cxn ang="0">
                    <a:pos x="T6" y="T7"/>
                  </a:cxn>
                  <a:cxn ang="0">
                    <a:pos x="T8" y="T9"/>
                  </a:cxn>
                  <a:cxn ang="0">
                    <a:pos x="T10" y="T11"/>
                  </a:cxn>
                </a:cxnLst>
                <a:rect l="0" t="0" r="r" b="b"/>
                <a:pathLst>
                  <a:path w="1102" h="42">
                    <a:moveTo>
                      <a:pt x="0" y="0"/>
                    </a:moveTo>
                    <a:lnTo>
                      <a:pt x="0" y="42"/>
                    </a:lnTo>
                    <a:lnTo>
                      <a:pt x="1102" y="42"/>
                    </a:lnTo>
                    <a:lnTo>
                      <a:pt x="1102"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68" name="Column 2"/>
              <p:cNvSpPr>
                <a:spLocks/>
              </p:cNvSpPr>
              <p:nvPr/>
            </p:nvSpPr>
            <p:spPr bwMode="auto">
              <a:xfrm>
                <a:off x="2408700" y="5977077"/>
                <a:ext cx="1530000" cy="66674"/>
              </a:xfrm>
              <a:custGeom>
                <a:avLst/>
                <a:gdLst>
                  <a:gd name="T0" fmla="*/ 0 w 1103"/>
                  <a:gd name="T1" fmla="*/ 0 h 42"/>
                  <a:gd name="T2" fmla="*/ 1103 w 1103"/>
                  <a:gd name="T3" fmla="*/ 0 h 42"/>
                  <a:gd name="T4" fmla="*/ 1103 w 1103"/>
                  <a:gd name="T5" fmla="*/ 42 h 42"/>
                  <a:gd name="T6" fmla="*/ 0 w 1103"/>
                  <a:gd name="T7" fmla="*/ 42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1103" y="0"/>
                    </a:lnTo>
                    <a:lnTo>
                      <a:pt x="1103" y="42"/>
                    </a:lnTo>
                    <a:lnTo>
                      <a:pt x="0" y="42"/>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70" name="Column 1"/>
              <p:cNvSpPr>
                <a:spLocks/>
              </p:cNvSpPr>
              <p:nvPr/>
            </p:nvSpPr>
            <p:spPr bwMode="auto">
              <a:xfrm>
                <a:off x="629400" y="5977077"/>
                <a:ext cx="1530000" cy="66674"/>
              </a:xfrm>
              <a:custGeom>
                <a:avLst/>
                <a:gdLst>
                  <a:gd name="T0" fmla="*/ 0 w 1103"/>
                  <a:gd name="T1" fmla="*/ 0 h 42"/>
                  <a:gd name="T2" fmla="*/ 0 w 1103"/>
                  <a:gd name="T3" fmla="*/ 42 h 42"/>
                  <a:gd name="T4" fmla="*/ 1103 w 1103"/>
                  <a:gd name="T5" fmla="*/ 42 h 42"/>
                  <a:gd name="T6" fmla="*/ 1103 w 1103"/>
                  <a:gd name="T7" fmla="*/ 0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0" y="42"/>
                    </a:lnTo>
                    <a:lnTo>
                      <a:pt x="1103" y="42"/>
                    </a:lnTo>
                    <a:lnTo>
                      <a:pt x="1103"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dirty="0">
                  <a:latin typeface="+mn-lt"/>
                </a:endParaRPr>
              </a:p>
            </p:txBody>
          </p:sp>
        </p:grpSp>
        <p:sp>
          <p:nvSpPr>
            <p:cNvPr id="63" name="Live space"/>
            <p:cNvSpPr>
              <a:spLocks/>
            </p:cNvSpPr>
            <p:nvPr userDrawn="1"/>
          </p:nvSpPr>
          <p:spPr>
            <a:xfrm>
              <a:off x="629400" y="2079120"/>
              <a:ext cx="8647200" cy="4078877"/>
            </a:xfrm>
            <a:prstGeom prst="rect">
              <a:avLst/>
            </a:pr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tx1"/>
                </a:solidFill>
                <a:latin typeface="+mn-lt"/>
              </a:endParaRPr>
            </a:p>
          </p:txBody>
        </p:sp>
        <p:sp>
          <p:nvSpPr>
            <p:cNvPr id="64" name="Footnote example"/>
            <p:cNvSpPr txBox="1">
              <a:spLocks noChangeAspect="1"/>
            </p:cNvSpPr>
            <p:nvPr userDrawn="1"/>
          </p:nvSpPr>
          <p:spPr>
            <a:xfrm>
              <a:off x="629398" y="6145200"/>
              <a:ext cx="7283401" cy="415498"/>
            </a:xfrm>
            <a:prstGeom prst="rect">
              <a:avLst/>
            </a:prstGeom>
            <a:noFill/>
          </p:spPr>
          <p:txBody>
            <a:bodyPr wrap="square" lIns="0" tIns="0" rIns="0" bIns="0" rtlCol="0" anchor="b">
              <a:spAutoFit/>
            </a:bodyPr>
            <a:lstStyle/>
            <a:p>
              <a:pPr>
                <a:lnSpc>
                  <a:spcPct val="90000"/>
                </a:lnSpc>
              </a:pPr>
              <a:r>
                <a:rPr lang="en-US" sz="1000" dirty="0">
                  <a:solidFill>
                    <a:srgbClr val="A6A6A6"/>
                  </a:solidFill>
                  <a:latin typeface="+mn-lt"/>
                </a:rPr>
                <a:t>1. xxxx  2. xxxx  3. List footnotes in numerical order. Footnote numbers are not bracketed. Use 10pt font</a:t>
              </a:r>
            </a:p>
            <a:p>
              <a:pPr>
                <a:lnSpc>
                  <a:spcPct val="90000"/>
                </a:lnSpc>
              </a:pPr>
              <a:r>
                <a:rPr lang="en-US" sz="1000" dirty="0">
                  <a:solidFill>
                    <a:srgbClr val="A6A6A6"/>
                  </a:solidFill>
                  <a:latin typeface="+mn-lt"/>
                </a:rPr>
                <a:t>Note: Do not put a period at the end of the note or the source</a:t>
              </a:r>
            </a:p>
            <a:p>
              <a:pPr>
                <a:lnSpc>
                  <a:spcPct val="90000"/>
                </a:lnSpc>
              </a:pPr>
              <a:r>
                <a:rPr lang="en-US" sz="1000" dirty="0">
                  <a:solidFill>
                    <a:srgbClr val="A6A6A6"/>
                  </a:solidFill>
                  <a:latin typeface="+mn-lt"/>
                </a:rPr>
                <a:t>Source: Include a source for every chart that you use. Separate sources with a semicolon; </a:t>
              </a:r>
            </a:p>
          </p:txBody>
        </p:sp>
      </p:grpSp>
    </p:spTree>
    <p:extLst>
      <p:ext uri="{BB962C8B-B14F-4D97-AF65-F5344CB8AC3E}">
        <p14:creationId xmlns:p14="http://schemas.microsoft.com/office/powerpoint/2010/main" val="1034120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17588"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8" name="Title 7"/>
          <p:cNvSpPr>
            <a:spLocks noGrp="1"/>
          </p:cNvSpPr>
          <p:nvPr>
            <p:ph type="title" hasCustomPrompt="1"/>
          </p:nvPr>
        </p:nvSpPr>
        <p:spPr>
          <a:xfrm>
            <a:off x="775384" y="622803"/>
            <a:ext cx="10642708" cy="276999"/>
          </a:xfrm>
        </p:spPr>
        <p:txBody>
          <a:bodyPr/>
          <a:lstStyle>
            <a:lvl1pPr>
              <a:defRPr>
                <a:solidFill>
                  <a:srgbClr val="374140"/>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424217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 Title and Text">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ED28D44B-4F21-4AA6-8F07-0F8973A6A23D}"/>
              </a:ext>
            </a:extLst>
          </p:cNvPr>
          <p:cNvGraphicFramePr>
            <a:graphicFrameLocks noChangeAspect="1"/>
          </p:cNvGraphicFramePr>
          <p:nvPr userDrawn="1">
            <p:custDataLst>
              <p:tags r:id="rId2"/>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18612"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 xmlns:a16="http://schemas.microsoft.com/office/drawing/2014/main" id="{ED28D44B-4F21-4AA6-8F07-0F8973A6A23D}"/>
                          </a:ext>
                        </a:extLst>
                      </p:cNvPr>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CE0FA1AA-EFC9-43C2-B04A-C4867F1C8D3E}"/>
              </a:ext>
            </a:extLst>
          </p:cNvPr>
          <p:cNvSpPr/>
          <p:nvPr userDrawn="1">
            <p:custDataLst>
              <p:tags r:id="rId3"/>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5" name="Title 4"/>
          <p:cNvSpPr>
            <a:spLocks noGrp="1"/>
          </p:cNvSpPr>
          <p:nvPr>
            <p:ph type="title" hasCustomPrompt="1"/>
          </p:nvPr>
        </p:nvSpPr>
        <p:spPr>
          <a:xfrm>
            <a:off x="775384" y="622803"/>
            <a:ext cx="10642708" cy="276999"/>
          </a:xfrm>
        </p:spPr>
        <p:txBody>
          <a:bodyPr/>
          <a:lstStyle>
            <a:lvl1pPr>
              <a:defRPr sz="2000">
                <a:solidFill>
                  <a:srgbClr val="374140"/>
                </a:solidFill>
                <a:latin typeface="+mj-lt"/>
                <a:sym typeface="Trebuchet MS" panose="020B0603020202020204" pitchFamily="34" charset="0"/>
              </a:defRPr>
            </a:lvl1pPr>
          </a:lstStyle>
          <a:p>
            <a:r>
              <a:rPr lang="en-US" dirty="0"/>
              <a:t>Click to add title</a:t>
            </a:r>
          </a:p>
        </p:txBody>
      </p:sp>
      <p:sp>
        <p:nvSpPr>
          <p:cNvPr id="4" name="Text Placeholder 3">
            <a:extLst>
              <a:ext uri="{FF2B5EF4-FFF2-40B4-BE49-F238E27FC236}">
                <a16:creationId xmlns="" xmlns:a16="http://schemas.microsoft.com/office/drawing/2014/main" id="{F9D8A3B7-A1BE-4885-9155-A25DC2ADE029}"/>
              </a:ext>
            </a:extLst>
          </p:cNvPr>
          <p:cNvSpPr>
            <a:spLocks noGrp="1"/>
          </p:cNvSpPr>
          <p:nvPr>
            <p:ph type="body" sz="quarter" idx="10"/>
          </p:nvPr>
        </p:nvSpPr>
        <p:spPr>
          <a:xfrm>
            <a:off x="774648" y="2085631"/>
            <a:ext cx="10643445" cy="4057593"/>
          </a:xfrm>
        </p:spPr>
        <p:txBody>
          <a:bodyPr/>
          <a:lstStyle>
            <a:lvl1pPr>
              <a:lnSpc>
                <a:spcPct val="100000"/>
              </a:lnSpc>
              <a:spcBef>
                <a:spcPts val="0"/>
              </a:spcBef>
              <a:spcAft>
                <a:spcPts val="0"/>
              </a:spcAft>
              <a:defRPr sz="1200"/>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600"/>
            </a:lvl4pPr>
            <a:lvl5pPr>
              <a:lnSpc>
                <a:spcPct val="100000"/>
              </a:lnSpc>
              <a:spcBef>
                <a:spcPts val="0"/>
              </a:spcBef>
              <a:spcAft>
                <a:spcPts val="0"/>
              </a:spcAft>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3459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07648504-9EE9-4917-8732-47ADDE1CEE68}"/>
              </a:ext>
            </a:extLst>
          </p:cNvPr>
          <p:cNvGraphicFramePr>
            <a:graphicFrameLocks noChangeAspect="1"/>
          </p:cNvGraphicFramePr>
          <p:nvPr userDrawn="1">
            <p:custDataLst>
              <p:tags r:id="rId2"/>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4276"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 xmlns:a16="http://schemas.microsoft.com/office/drawing/2014/main" id="{07648504-9EE9-4917-8732-47ADDE1CEE68}"/>
                          </a:ext>
                        </a:extLst>
                      </p:cNvPr>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15F3A929-EAE7-4D1B-9845-273796770D7E}"/>
              </a:ext>
            </a:extLst>
          </p:cNvPr>
          <p:cNvSpPr/>
          <p:nvPr userDrawn="1">
            <p:custDataLst>
              <p:tags r:id="rId3"/>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5" name="Title 4"/>
          <p:cNvSpPr>
            <a:spLocks noGrp="1"/>
          </p:cNvSpPr>
          <p:nvPr>
            <p:ph type="title" hasCustomPrompt="1"/>
          </p:nvPr>
        </p:nvSpPr>
        <p:spPr>
          <a:xfrm>
            <a:off x="775384" y="622803"/>
            <a:ext cx="10642708" cy="332399"/>
          </a:xfrm>
        </p:spPr>
        <p:txBody>
          <a:bodyPr/>
          <a:lstStyle>
            <a:lvl1pPr>
              <a:defRPr sz="2400">
                <a:solidFill>
                  <a:srgbClr val="374140"/>
                </a:solidFill>
                <a:latin typeface="+mj-lt"/>
                <a:sym typeface="Trebuchet MS" panose="020B0603020202020204" pitchFamily="34" charset="0"/>
              </a:defRPr>
            </a:lvl1pPr>
          </a:lstStyle>
          <a:p>
            <a:r>
              <a:rPr lang="en-US" dirty="0"/>
              <a:t>Click to add title</a:t>
            </a:r>
          </a:p>
        </p:txBody>
      </p:sp>
      <p:sp>
        <p:nvSpPr>
          <p:cNvPr id="4" name="Text Placeholder 3">
            <a:extLst>
              <a:ext uri="{FF2B5EF4-FFF2-40B4-BE49-F238E27FC236}">
                <a16:creationId xmlns="" xmlns:a16="http://schemas.microsoft.com/office/drawing/2014/main" id="{F9D8A3B7-A1BE-4885-9155-A25DC2ADE029}"/>
              </a:ext>
            </a:extLst>
          </p:cNvPr>
          <p:cNvSpPr>
            <a:spLocks noGrp="1"/>
          </p:cNvSpPr>
          <p:nvPr>
            <p:ph type="body" sz="quarter" idx="10"/>
          </p:nvPr>
        </p:nvSpPr>
        <p:spPr>
          <a:xfrm>
            <a:off x="774648" y="2085631"/>
            <a:ext cx="10643445" cy="4068409"/>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3615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4C8EBAB8-5ECC-4C80-BB85-427EA75A2DC6}"/>
              </a:ext>
            </a:extLst>
          </p:cNvPr>
          <p:cNvGraphicFramePr>
            <a:graphicFrameLocks noChangeAspect="1"/>
          </p:cNvGraphicFramePr>
          <p:nvPr userDrawn="1">
            <p:custDataLst>
              <p:tags r:id="rId2"/>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19636"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 xmlns:a16="http://schemas.microsoft.com/office/drawing/2014/main" id="{4C8EBAB8-5ECC-4C80-BB85-427EA75A2DC6}"/>
                          </a:ext>
                        </a:extLst>
                      </p:cNvPr>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41863E42-93AF-44F1-A770-4A3F2421692B}"/>
              </a:ext>
            </a:extLst>
          </p:cNvPr>
          <p:cNvSpPr/>
          <p:nvPr userDrawn="1">
            <p:custDataLst>
              <p:tags r:id="rId3"/>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7" name="PanelGray"/>
          <p:cNvSpPr/>
          <p:nvPr userDrawn="1"/>
        </p:nvSpPr>
        <p:spPr bwMode="white">
          <a:xfrm>
            <a:off x="1" y="-1309"/>
            <a:ext cx="4736492"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8" name="Subtitle 2"/>
          <p:cNvSpPr>
            <a:spLocks noGrp="1"/>
          </p:cNvSpPr>
          <p:nvPr>
            <p:ph type="subTitle" idx="13" hasCustomPrompt="1"/>
          </p:nvPr>
        </p:nvSpPr>
        <p:spPr>
          <a:xfrm>
            <a:off x="775386" y="2158991"/>
            <a:ext cx="3640123" cy="541687"/>
          </a:xfrm>
          <a:prstGeom prst="rect">
            <a:avLst/>
          </a:prstGeom>
        </p:spPr>
        <p:txBody>
          <a:bodyPr>
            <a:noAutofit/>
          </a:bodyPr>
          <a:lstStyle>
            <a:lvl1pPr marL="0" indent="0" algn="l">
              <a:buNone/>
              <a:defRPr sz="1600">
                <a:solidFill>
                  <a:srgbClr val="374140"/>
                </a:solidFill>
                <a:latin typeface="+mn-lt"/>
                <a:sym typeface="Trebuchet MS" panose="020B0603020202020204" pitchFamily="34"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dirty="0"/>
              <a:t>Click to add subtitle</a:t>
            </a:r>
          </a:p>
        </p:txBody>
      </p:sp>
      <p:sp>
        <p:nvSpPr>
          <p:cNvPr id="9" name="Title 4"/>
          <p:cNvSpPr>
            <a:spLocks noGrp="1"/>
          </p:cNvSpPr>
          <p:nvPr>
            <p:ph type="title" hasCustomPrompt="1"/>
          </p:nvPr>
        </p:nvSpPr>
        <p:spPr>
          <a:xfrm>
            <a:off x="775386" y="1227052"/>
            <a:ext cx="3640123" cy="664797"/>
          </a:xfrm>
        </p:spPr>
        <p:txBody>
          <a:bodyPr anchor="t">
            <a:noAutofit/>
          </a:bodyPr>
          <a:lstStyle>
            <a:lvl1pPr>
              <a:defRPr sz="2400">
                <a:solidFill>
                  <a:srgbClr val="374140"/>
                </a:solidFill>
                <a:latin typeface="+mj-lt"/>
                <a:sym typeface="Trebuchet MS" panose="020B0603020202020204" pitchFamily="34" charset="0"/>
              </a:defRPr>
            </a:lvl1pPr>
          </a:lstStyle>
          <a:p>
            <a:r>
              <a:rPr lang="en-US" dirty="0"/>
              <a:t>Click to add title</a:t>
            </a:r>
          </a:p>
        </p:txBody>
      </p:sp>
      <p:grpSp>
        <p:nvGrpSpPr>
          <p:cNvPr id="10" name="Group 9">
            <a:extLst>
              <a:ext uri="{FF2B5EF4-FFF2-40B4-BE49-F238E27FC236}">
                <a16:creationId xmlns="" xmlns:a16="http://schemas.microsoft.com/office/drawing/2014/main" id="{FB943CAC-0944-4C5F-81B3-4EF0921955E4}"/>
              </a:ext>
            </a:extLst>
          </p:cNvPr>
          <p:cNvGrpSpPr/>
          <p:nvPr userDrawn="1"/>
        </p:nvGrpSpPr>
        <p:grpSpPr>
          <a:xfrm>
            <a:off x="774644" y="243702"/>
            <a:ext cx="1361474" cy="262396"/>
            <a:chOff x="630000" y="228600"/>
            <a:chExt cx="1338500" cy="317500"/>
          </a:xfrm>
        </p:grpSpPr>
        <p:sp>
          <p:nvSpPr>
            <p:cNvPr id="11" name="Rectangle: Rounded Corners 10">
              <a:extLst>
                <a:ext uri="{FF2B5EF4-FFF2-40B4-BE49-F238E27FC236}">
                  <a16:creationId xmlns="" xmlns:a16="http://schemas.microsoft.com/office/drawing/2014/main" id="{6B5F0A31-0833-4049-BBA2-0CBEB829A7F5}"/>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2"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14051FBA-5FCA-44BA-B1B8-ECCBD6BBE80D}"/>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7181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8" name="Title 1"/>
          <p:cNvSpPr>
            <a:spLocks noGrp="1"/>
          </p:cNvSpPr>
          <p:nvPr>
            <p:ph type="title" hasCustomPrompt="1"/>
          </p:nvPr>
        </p:nvSpPr>
        <p:spPr bwMode="blackWhite">
          <a:xfrm>
            <a:off x="1089969" y="2668041"/>
            <a:ext cx="10013538"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23" rtl="0" eaLnBrk="1" fontAlgn="auto" latinLnBrk="0" hangingPunct="1">
              <a:lnSpc>
                <a:spcPts val="6000"/>
              </a:lnSpc>
              <a:spcBef>
                <a:spcPts val="0"/>
              </a:spcBef>
              <a:spcAft>
                <a:spcPts val="0"/>
              </a:spcAft>
              <a:defRPr lang="en-US" sz="4401" kern="1200" baseline="0" dirty="0">
                <a:solidFill>
                  <a:srgbClr val="0077BE"/>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Square"/>
          <p:cNvSpPr>
            <a:spLocks noChangeAspect="1"/>
          </p:cNvSpPr>
          <p:nvPr userDrawn="1"/>
        </p:nvSpPr>
        <p:spPr bwMode="white">
          <a:xfrm>
            <a:off x="1089969" y="1457803"/>
            <a:ext cx="1128278" cy="918000"/>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699380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bwMode="blackWhite">
          <a:xfrm>
            <a:off x="775384" y="3826800"/>
            <a:ext cx="10642708" cy="2041200"/>
          </a:xfrm>
        </p:spPr>
        <p:txBody>
          <a:bodyPr anchor="t">
            <a:noAutofit/>
          </a:bodyPr>
          <a:lstStyle>
            <a:lvl1pPr>
              <a:defRPr sz="4401">
                <a:solidFill>
                  <a:srgbClr val="0077BE"/>
                </a:solidFill>
                <a:latin typeface="+mj-lt"/>
                <a:sym typeface="Trebuchet MS" panose="020B0603020202020204" pitchFamily="34" charset="0"/>
              </a:defRPr>
            </a:lvl1pPr>
          </a:lstStyle>
          <a:p>
            <a:r>
              <a:rPr lang="en-US" dirty="0"/>
              <a:t>Click to add section title</a:t>
            </a:r>
          </a:p>
        </p:txBody>
      </p:sp>
      <p:cxnSp>
        <p:nvCxnSpPr>
          <p:cNvPr id="10" name="Line"/>
          <p:cNvCxnSpPr/>
          <p:nvPr userDrawn="1"/>
        </p:nvCxnSpPr>
        <p:spPr bwMode="white">
          <a:xfrm>
            <a:off x="775385" y="3682800"/>
            <a:ext cx="11418092"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605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216DB845-D642-43C7-8535-E3B464D96ECC}"/>
              </a:ext>
            </a:extLst>
          </p:cNvPr>
          <p:cNvGraphicFramePr>
            <a:graphicFrameLocks noChangeAspect="1"/>
          </p:cNvGraphicFramePr>
          <p:nvPr userDrawn="1">
            <p:custDataLst>
              <p:tags r:id="rId2"/>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20660"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 xmlns:a16="http://schemas.microsoft.com/office/drawing/2014/main" id="{216DB845-D642-43C7-8535-E3B464D96ECC}"/>
                          </a:ext>
                        </a:extLst>
                      </p:cNvPr>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F317B321-735F-44DA-8D89-0650102D351E}"/>
              </a:ext>
            </a:extLst>
          </p:cNvPr>
          <p:cNvSpPr/>
          <p:nvPr userDrawn="1">
            <p:custDataLst>
              <p:tags r:id="rId3"/>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pic>
        <p:nvPicPr>
          <p:cNvPr id="62" name="Shadow"/>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118217" y="0"/>
            <a:ext cx="513969" cy="6858000"/>
          </a:xfrm>
          <a:prstGeom prst="rect">
            <a:avLst/>
          </a:prstGeom>
        </p:spPr>
      </p:pic>
      <p:sp>
        <p:nvSpPr>
          <p:cNvPr id="65" name="PanelGray"/>
          <p:cNvSpPr/>
          <p:nvPr userDrawn="1"/>
        </p:nvSpPr>
        <p:spPr bwMode="white">
          <a:xfrm>
            <a:off x="2" y="0"/>
            <a:ext cx="41327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0"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8" name="Date Placeholder 1"/>
          <p:cNvSpPr>
            <a:spLocks noGrp="1"/>
          </p:cNvSpPr>
          <p:nvPr>
            <p:ph type="dt" sz="half" idx="31"/>
          </p:nvPr>
        </p:nvSpPr>
        <p:spPr>
          <a:xfrm>
            <a:off x="9738832" y="6405037"/>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Title 4"/>
          <p:cNvSpPr>
            <a:spLocks noGrp="1"/>
          </p:cNvSpPr>
          <p:nvPr>
            <p:ph type="title" hasCustomPrompt="1"/>
          </p:nvPr>
        </p:nvSpPr>
        <p:spPr>
          <a:xfrm>
            <a:off x="775385" y="2681103"/>
            <a:ext cx="3043938" cy="1495794"/>
          </a:xfrm>
          <a:prstGeom prst="rect">
            <a:avLst/>
          </a:prstGeom>
        </p:spPr>
        <p:txBody>
          <a:bodyPr anchor="ctr">
            <a:noAutofit/>
          </a:bodyPr>
          <a:lstStyle>
            <a:lvl1pPr>
              <a:defRPr sz="2400">
                <a:solidFill>
                  <a:srgbClr val="374140"/>
                </a:solidFill>
                <a:latin typeface="+mj-lt"/>
                <a:sym typeface="Trebuchet MS" panose="020B0603020202020204" pitchFamily="34" charset="0"/>
              </a:defRPr>
            </a:lvl1pPr>
          </a:lstStyle>
          <a:p>
            <a:r>
              <a:rPr lang="en-US" dirty="0"/>
              <a:t>Click to add title</a:t>
            </a:r>
          </a:p>
        </p:txBody>
      </p:sp>
      <p:grpSp>
        <p:nvGrpSpPr>
          <p:cNvPr id="9" name="Group 8">
            <a:extLst>
              <a:ext uri="{FF2B5EF4-FFF2-40B4-BE49-F238E27FC236}">
                <a16:creationId xmlns="" xmlns:a16="http://schemas.microsoft.com/office/drawing/2014/main" id="{296DC8EC-676E-4A58-B3BC-C7FC6F773C9E}"/>
              </a:ext>
            </a:extLst>
          </p:cNvPr>
          <p:cNvGrpSpPr/>
          <p:nvPr userDrawn="1"/>
        </p:nvGrpSpPr>
        <p:grpSpPr>
          <a:xfrm>
            <a:off x="774644" y="243702"/>
            <a:ext cx="1361474" cy="262396"/>
            <a:chOff x="630000" y="228600"/>
            <a:chExt cx="1338500" cy="317500"/>
          </a:xfrm>
        </p:grpSpPr>
        <p:sp>
          <p:nvSpPr>
            <p:cNvPr id="10" name="Rectangle: Rounded Corners 9">
              <a:extLst>
                <a:ext uri="{FF2B5EF4-FFF2-40B4-BE49-F238E27FC236}">
                  <a16:creationId xmlns="" xmlns:a16="http://schemas.microsoft.com/office/drawing/2014/main" id="{C7696E16-0176-48EB-8DA3-DC0850B9C7C9}"/>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1"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75B5CC39-AE68-49EE-A408-396A7B00FADF}"/>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71769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 xmlns:a16="http://schemas.microsoft.com/office/drawing/2014/main" id="{1C5399BC-ACDA-449D-BB5F-CC277456B36A}"/>
              </a:ext>
            </a:extLst>
          </p:cNvPr>
          <p:cNvGraphicFramePr>
            <a:graphicFrameLocks noChangeAspect="1"/>
          </p:cNvGraphicFramePr>
          <p:nvPr userDrawn="1">
            <p:custDataLst>
              <p:tags r:id="rId2"/>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21684" name="think-cell Slide" r:id="rId5" imgW="592" imgH="595" progId="TCLayout.ActiveDocument.1">
                  <p:embed/>
                </p:oleObj>
              </mc:Choice>
              <mc:Fallback>
                <p:oleObj name="think-cell Slide" r:id="rId5" imgW="592" imgH="595" progId="TCLayout.ActiveDocument.1">
                  <p:embed/>
                  <p:pic>
                    <p:nvPicPr>
                      <p:cNvPr id="4" name="Object 3" hidden="1">
                        <a:extLst>
                          <a:ext uri="{FF2B5EF4-FFF2-40B4-BE49-F238E27FC236}">
                            <a16:creationId xmlns="" xmlns:a16="http://schemas.microsoft.com/office/drawing/2014/main" id="{1C5399BC-ACDA-449D-BB5F-CC277456B36A}"/>
                          </a:ext>
                        </a:extLst>
                      </p:cNvPr>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3" name="Rectangle 2" hidden="1">
            <a:extLst>
              <a:ext uri="{FF2B5EF4-FFF2-40B4-BE49-F238E27FC236}">
                <a16:creationId xmlns="" xmlns:a16="http://schemas.microsoft.com/office/drawing/2014/main" id="{54244749-BF85-4373-908E-95B2E371CF19}"/>
              </a:ext>
            </a:extLst>
          </p:cNvPr>
          <p:cNvSpPr/>
          <p:nvPr userDrawn="1">
            <p:custDataLst>
              <p:tags r:id="rId3"/>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pic>
        <p:nvPicPr>
          <p:cNvPr id="61" name="Shadow"/>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45323" y="0"/>
            <a:ext cx="513969" cy="6858000"/>
          </a:xfrm>
          <a:prstGeom prst="rect">
            <a:avLst/>
          </a:prstGeom>
        </p:spPr>
      </p:pic>
      <p:sp>
        <p:nvSpPr>
          <p:cNvPr id="64" name="PanelWhite"/>
          <p:cNvSpPr/>
          <p:nvPr userDrawn="1"/>
        </p:nvSpPr>
        <p:spPr bwMode="white">
          <a:xfrm>
            <a:off x="1" y="0"/>
            <a:ext cx="715289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9"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8" name="Date Placeholder 2"/>
          <p:cNvSpPr>
            <a:spLocks noGrp="1"/>
          </p:cNvSpPr>
          <p:nvPr>
            <p:ph type="dt" sz="half" idx="10"/>
          </p:nvPr>
        </p:nvSpPr>
        <p:spPr>
          <a:xfrm>
            <a:off x="9738832" y="6405037"/>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 name="Title 1"/>
          <p:cNvSpPr>
            <a:spLocks noGrp="1"/>
          </p:cNvSpPr>
          <p:nvPr>
            <p:ph type="title" hasCustomPrompt="1"/>
          </p:nvPr>
        </p:nvSpPr>
        <p:spPr>
          <a:xfrm>
            <a:off x="775385" y="622803"/>
            <a:ext cx="6084150" cy="276999"/>
          </a:xfrm>
          <a:prstGeom prst="rect">
            <a:avLst/>
          </a:prstGeom>
        </p:spPr>
        <p:txBody>
          <a:bodyPr/>
          <a:lstStyle>
            <a:lvl1pPr>
              <a:defRPr>
                <a:solidFill>
                  <a:srgbClr val="374140"/>
                </a:solidFill>
                <a:latin typeface="+mj-lt"/>
                <a:sym typeface="Trebuchet MS" panose="020B0603020202020204" pitchFamily="34" charset="0"/>
              </a:defRPr>
            </a:lvl1pPr>
          </a:lstStyle>
          <a:p>
            <a:r>
              <a:rPr lang="en-US" dirty="0"/>
              <a:t>Click to add title</a:t>
            </a:r>
          </a:p>
        </p:txBody>
      </p:sp>
      <p:grpSp>
        <p:nvGrpSpPr>
          <p:cNvPr id="9" name="Group 8">
            <a:extLst>
              <a:ext uri="{FF2B5EF4-FFF2-40B4-BE49-F238E27FC236}">
                <a16:creationId xmlns="" xmlns:a16="http://schemas.microsoft.com/office/drawing/2014/main" id="{9ED91B91-7C25-4A8D-BB82-FD56ADCE9A13}"/>
              </a:ext>
            </a:extLst>
          </p:cNvPr>
          <p:cNvGrpSpPr/>
          <p:nvPr userDrawn="1"/>
        </p:nvGrpSpPr>
        <p:grpSpPr>
          <a:xfrm>
            <a:off x="774644" y="243702"/>
            <a:ext cx="1361474" cy="262396"/>
            <a:chOff x="630000" y="228600"/>
            <a:chExt cx="1338500" cy="317500"/>
          </a:xfrm>
        </p:grpSpPr>
        <p:sp>
          <p:nvSpPr>
            <p:cNvPr id="10" name="Rectangle: Rounded Corners 9">
              <a:extLst>
                <a:ext uri="{FF2B5EF4-FFF2-40B4-BE49-F238E27FC236}">
                  <a16:creationId xmlns="" xmlns:a16="http://schemas.microsoft.com/office/drawing/2014/main" id="{A421E79B-0628-4D1F-AB40-A63E902F9A9A}"/>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1"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4D95A410-51EF-4C79-B57A-F40C7226797F}"/>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3026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 xmlns:a16="http://schemas.microsoft.com/office/drawing/2014/main" id="{E0C77578-97C6-4148-91B9-EF51C7DEE556}"/>
              </a:ext>
            </a:extLst>
          </p:cNvPr>
          <p:cNvGraphicFramePr>
            <a:graphicFrameLocks noChangeAspect="1"/>
          </p:cNvGraphicFramePr>
          <p:nvPr userDrawn="1">
            <p:custDataLst>
              <p:tags r:id="rId2"/>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22708" name="think-cell Slide" r:id="rId5" imgW="592" imgH="595" progId="TCLayout.ActiveDocument.1">
                  <p:embed/>
                </p:oleObj>
              </mc:Choice>
              <mc:Fallback>
                <p:oleObj name="think-cell Slide" r:id="rId5" imgW="592" imgH="595" progId="TCLayout.ActiveDocument.1">
                  <p:embed/>
                  <p:pic>
                    <p:nvPicPr>
                      <p:cNvPr id="4" name="Object 3" hidden="1">
                        <a:extLst>
                          <a:ext uri="{FF2B5EF4-FFF2-40B4-BE49-F238E27FC236}">
                            <a16:creationId xmlns="" xmlns:a16="http://schemas.microsoft.com/office/drawing/2014/main" id="{E0C77578-97C6-4148-91B9-EF51C7DEE556}"/>
                          </a:ext>
                        </a:extLst>
                      </p:cNvPr>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3" name="Rectangle 2" hidden="1">
            <a:extLst>
              <a:ext uri="{FF2B5EF4-FFF2-40B4-BE49-F238E27FC236}">
                <a16:creationId xmlns="" xmlns:a16="http://schemas.microsoft.com/office/drawing/2014/main" id="{D8D10392-52A3-49EB-A52C-33391550D89D}"/>
              </a:ext>
            </a:extLst>
          </p:cNvPr>
          <p:cNvSpPr/>
          <p:nvPr userDrawn="1">
            <p:custDataLst>
              <p:tags r:id="rId3"/>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15"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62" name="Shadow"/>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8960645" y="0"/>
            <a:ext cx="513969" cy="6858000"/>
          </a:xfrm>
          <a:prstGeom prst="rect">
            <a:avLst/>
          </a:prstGeom>
        </p:spPr>
      </p:pic>
      <p:sp>
        <p:nvSpPr>
          <p:cNvPr id="63" name="PanelWhite"/>
          <p:cNvSpPr/>
          <p:nvPr userDrawn="1"/>
        </p:nvSpPr>
        <p:spPr bwMode="white">
          <a:xfrm>
            <a:off x="0" y="0"/>
            <a:ext cx="896821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userDrawn="1">
            <p:ph type="dt" sz="half" idx="10"/>
          </p:nvPr>
        </p:nvSpPr>
        <p:spPr>
          <a:xfrm>
            <a:off x="9738832" y="6405037"/>
            <a:ext cx="127163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 name="Title 1"/>
          <p:cNvSpPr>
            <a:spLocks noGrp="1"/>
          </p:cNvSpPr>
          <p:nvPr userDrawn="1">
            <p:ph type="title" hasCustomPrompt="1"/>
          </p:nvPr>
        </p:nvSpPr>
        <p:spPr>
          <a:xfrm>
            <a:off x="775384" y="622803"/>
            <a:ext cx="7909689" cy="276999"/>
          </a:xfrm>
          <a:prstGeom prst="rect">
            <a:avLst/>
          </a:prstGeom>
        </p:spPr>
        <p:txBody>
          <a:bodyPr/>
          <a:lstStyle>
            <a:lvl1pPr>
              <a:defRPr>
                <a:solidFill>
                  <a:srgbClr val="374140"/>
                </a:solidFill>
                <a:latin typeface="+mj-lt"/>
                <a:sym typeface="Trebuchet MS" panose="020B0603020202020204" pitchFamily="34" charset="0"/>
              </a:defRPr>
            </a:lvl1pPr>
          </a:lstStyle>
          <a:p>
            <a:r>
              <a:rPr lang="en-US" dirty="0"/>
              <a:t>Click to add title</a:t>
            </a:r>
          </a:p>
        </p:txBody>
      </p:sp>
      <p:grpSp>
        <p:nvGrpSpPr>
          <p:cNvPr id="9" name="Group 8">
            <a:extLst>
              <a:ext uri="{FF2B5EF4-FFF2-40B4-BE49-F238E27FC236}">
                <a16:creationId xmlns="" xmlns:a16="http://schemas.microsoft.com/office/drawing/2014/main" id="{0056CDC8-EB5E-47AF-A5DE-9A7311B71B2D}"/>
              </a:ext>
            </a:extLst>
          </p:cNvPr>
          <p:cNvGrpSpPr/>
          <p:nvPr userDrawn="1"/>
        </p:nvGrpSpPr>
        <p:grpSpPr>
          <a:xfrm>
            <a:off x="774644" y="243702"/>
            <a:ext cx="1361474" cy="262396"/>
            <a:chOff x="630000" y="228600"/>
            <a:chExt cx="1338500" cy="317500"/>
          </a:xfrm>
        </p:grpSpPr>
        <p:sp>
          <p:nvSpPr>
            <p:cNvPr id="10" name="Rectangle: Rounded Corners 9">
              <a:extLst>
                <a:ext uri="{FF2B5EF4-FFF2-40B4-BE49-F238E27FC236}">
                  <a16:creationId xmlns="" xmlns:a16="http://schemas.microsoft.com/office/drawing/2014/main" id="{8A47DF62-2365-41A9-93FE-C90CA196343D}"/>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1"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E509D7F2-08F7-4F55-884E-AE91EB93E992}"/>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60777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pic>
        <p:nvPicPr>
          <p:cNvPr id="62"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621857" y="0"/>
            <a:ext cx="513170" cy="6858000"/>
          </a:xfrm>
          <a:prstGeom prst="rect">
            <a:avLst/>
          </a:prstGeom>
        </p:spPr>
      </p:pic>
      <p:sp>
        <p:nvSpPr>
          <p:cNvPr id="65" name="PanelWhite"/>
          <p:cNvSpPr/>
          <p:nvPr userDrawn="1"/>
        </p:nvSpPr>
        <p:spPr bwMode="white">
          <a:xfrm>
            <a:off x="4136372" y="-1309"/>
            <a:ext cx="8055630"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8"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25" name="Date Placeholder 1"/>
          <p:cNvSpPr>
            <a:spLocks noGrp="1"/>
          </p:cNvSpPr>
          <p:nvPr>
            <p:ph type="dt" sz="half" idx="29"/>
          </p:nvPr>
        </p:nvSpPr>
        <p:spPr>
          <a:xfrm>
            <a:off x="9738832" y="6405037"/>
            <a:ext cx="127163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4" name="Title 4"/>
          <p:cNvSpPr>
            <a:spLocks noGrp="1"/>
          </p:cNvSpPr>
          <p:nvPr>
            <p:ph type="title" hasCustomPrompt="1"/>
          </p:nvPr>
        </p:nvSpPr>
        <p:spPr>
          <a:xfrm>
            <a:off x="775385" y="2681103"/>
            <a:ext cx="3043938"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grpSp>
        <p:nvGrpSpPr>
          <p:cNvPr id="7" name="Group 6">
            <a:extLst>
              <a:ext uri="{FF2B5EF4-FFF2-40B4-BE49-F238E27FC236}">
                <a16:creationId xmlns="" xmlns:a16="http://schemas.microsoft.com/office/drawing/2014/main" id="{54B773FC-C722-4BD5-B35A-3822F34EA513}"/>
              </a:ext>
            </a:extLst>
          </p:cNvPr>
          <p:cNvGrpSpPr/>
          <p:nvPr userDrawn="1"/>
        </p:nvGrpSpPr>
        <p:grpSpPr>
          <a:xfrm>
            <a:off x="774644" y="243702"/>
            <a:ext cx="1361474" cy="262396"/>
            <a:chOff x="630000" y="228600"/>
            <a:chExt cx="1338500" cy="317500"/>
          </a:xfrm>
        </p:grpSpPr>
        <p:sp>
          <p:nvSpPr>
            <p:cNvPr id="8" name="Rectangle: Rounded Corners 7">
              <a:extLst>
                <a:ext uri="{FF2B5EF4-FFF2-40B4-BE49-F238E27FC236}">
                  <a16:creationId xmlns="" xmlns:a16="http://schemas.microsoft.com/office/drawing/2014/main" id="{5E7C69FD-BE25-4997-B520-5ADD50C6BD2D}"/>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9"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F0977879-70A8-439C-99A2-5B27C07985CB}"/>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47996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pic>
        <p:nvPicPr>
          <p:cNvPr id="64"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592565" y="0"/>
            <a:ext cx="513969" cy="6858000"/>
          </a:xfrm>
          <a:prstGeom prst="rect">
            <a:avLst/>
          </a:prstGeom>
        </p:spPr>
      </p:pic>
      <p:sp>
        <p:nvSpPr>
          <p:cNvPr id="65" name="PanelWhite"/>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5262" y="0"/>
            <a:ext cx="6096738"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738832" y="6405037"/>
            <a:ext cx="127163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3" name="Title 1"/>
          <p:cNvSpPr>
            <a:spLocks noGrp="1"/>
          </p:cNvSpPr>
          <p:nvPr>
            <p:ph type="title" hasCustomPrompt="1"/>
          </p:nvPr>
        </p:nvSpPr>
        <p:spPr bwMode="blackWhite">
          <a:xfrm>
            <a:off x="775384" y="1785600"/>
            <a:ext cx="4271262" cy="3286800"/>
          </a:xfrm>
          <a:prstGeom prst="rect">
            <a:avLst/>
          </a:prstGeom>
          <a:noFill/>
        </p:spPr>
        <p:txBody>
          <a:bodyPr wrap="square" lIns="0" tIns="0" rIns="320040" bIns="0"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grpSp>
        <p:nvGrpSpPr>
          <p:cNvPr id="8" name="Group 7">
            <a:extLst>
              <a:ext uri="{FF2B5EF4-FFF2-40B4-BE49-F238E27FC236}">
                <a16:creationId xmlns="" xmlns:a16="http://schemas.microsoft.com/office/drawing/2014/main" id="{D7BC1E64-25F9-4001-AAA7-3F6A7605507C}"/>
              </a:ext>
            </a:extLst>
          </p:cNvPr>
          <p:cNvGrpSpPr/>
          <p:nvPr userDrawn="1"/>
        </p:nvGrpSpPr>
        <p:grpSpPr>
          <a:xfrm>
            <a:off x="774644" y="243702"/>
            <a:ext cx="1361474" cy="262396"/>
            <a:chOff x="630000" y="228600"/>
            <a:chExt cx="1338500" cy="317500"/>
          </a:xfrm>
        </p:grpSpPr>
        <p:sp>
          <p:nvSpPr>
            <p:cNvPr id="9" name="Rectangle: Rounded Corners 8">
              <a:extLst>
                <a:ext uri="{FF2B5EF4-FFF2-40B4-BE49-F238E27FC236}">
                  <a16:creationId xmlns="" xmlns:a16="http://schemas.microsoft.com/office/drawing/2014/main" id="{B159B36D-3B67-4ADE-B588-80BF7FE3A7D1}"/>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0"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9CEF9425-7C30-4FAF-B4B5-170B32ED86BB}"/>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83178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pic>
        <p:nvPicPr>
          <p:cNvPr id="64"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270285" y="0"/>
            <a:ext cx="513170" cy="6858000"/>
          </a:xfrm>
          <a:prstGeom prst="rect">
            <a:avLst/>
          </a:prstGeom>
        </p:spPr>
      </p:pic>
      <p:sp>
        <p:nvSpPr>
          <p:cNvPr id="65" name="PanelWhite"/>
          <p:cNvSpPr/>
          <p:nvPr userDrawn="1"/>
        </p:nvSpPr>
        <p:spPr bwMode="gray">
          <a:xfrm>
            <a:off x="7774523" y="0"/>
            <a:ext cx="4417477" cy="6858000"/>
          </a:xfrm>
          <a:custGeom>
            <a:avLst/>
            <a:gdLst>
              <a:gd name="connsiteX0" fmla="*/ 0 w 3584692"/>
              <a:gd name="connsiteY0" fmla="*/ 0 h 6858000"/>
              <a:gd name="connsiteX1" fmla="*/ 3584692 w 3584692"/>
              <a:gd name="connsiteY1" fmla="*/ 0 h 6858000"/>
              <a:gd name="connsiteX2" fmla="*/ 3584692 w 3584692"/>
              <a:gd name="connsiteY2" fmla="*/ 6858000 h 6858000"/>
              <a:gd name="connsiteX3" fmla="*/ 0 w 35846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4692" h="6858000">
                <a:moveTo>
                  <a:pt x="0" y="0"/>
                </a:moveTo>
                <a:lnTo>
                  <a:pt x="3584692" y="0"/>
                </a:lnTo>
                <a:lnTo>
                  <a:pt x="3584692"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66" name="Picture Placeholder 5"/>
          <p:cNvSpPr>
            <a:spLocks noGrp="1"/>
          </p:cNvSpPr>
          <p:nvPr>
            <p:ph type="pic" sz="quarter" idx="11" hasCustomPrompt="1"/>
          </p:nvPr>
        </p:nvSpPr>
        <p:spPr>
          <a:xfrm>
            <a:off x="7776000" y="0"/>
            <a:ext cx="4416000" cy="6858000"/>
          </a:xfrm>
          <a:prstGeom prst="rect">
            <a:avLst/>
          </a:prstGeom>
          <a:noFill/>
        </p:spPr>
        <p:txBody>
          <a:bodyPr lIns="182880" tIns="914400" rIns="182880" bIns="914400"/>
          <a:lstStyle>
            <a:lvl1pPr algn="ctr">
              <a:defRPr sz="18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3" name="Date Placeholder 2"/>
          <p:cNvSpPr>
            <a:spLocks noGrp="1"/>
          </p:cNvSpPr>
          <p:nvPr>
            <p:ph type="dt" sz="half" idx="12"/>
          </p:nvPr>
        </p:nvSpPr>
        <p:spPr>
          <a:xfrm>
            <a:off x="9738832" y="6405037"/>
            <a:ext cx="127163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itle 1"/>
          <p:cNvSpPr>
            <a:spLocks noGrp="1"/>
          </p:cNvSpPr>
          <p:nvPr>
            <p:ph type="title" hasCustomPrompt="1"/>
          </p:nvPr>
        </p:nvSpPr>
        <p:spPr bwMode="black">
          <a:xfrm>
            <a:off x="775386" y="1785600"/>
            <a:ext cx="6087877" cy="3286800"/>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grpSp>
        <p:nvGrpSpPr>
          <p:cNvPr id="8" name="Group 7">
            <a:extLst>
              <a:ext uri="{FF2B5EF4-FFF2-40B4-BE49-F238E27FC236}">
                <a16:creationId xmlns="" xmlns:a16="http://schemas.microsoft.com/office/drawing/2014/main" id="{A8403664-7AAA-433D-ACEF-F23195B3F2D5}"/>
              </a:ext>
            </a:extLst>
          </p:cNvPr>
          <p:cNvGrpSpPr/>
          <p:nvPr userDrawn="1"/>
        </p:nvGrpSpPr>
        <p:grpSpPr>
          <a:xfrm>
            <a:off x="774644" y="243702"/>
            <a:ext cx="1361474" cy="262396"/>
            <a:chOff x="630000" y="228600"/>
            <a:chExt cx="1338500" cy="317500"/>
          </a:xfrm>
        </p:grpSpPr>
        <p:sp>
          <p:nvSpPr>
            <p:cNvPr id="9" name="Rectangle: Rounded Corners 8">
              <a:extLst>
                <a:ext uri="{FF2B5EF4-FFF2-40B4-BE49-F238E27FC236}">
                  <a16:creationId xmlns="" xmlns:a16="http://schemas.microsoft.com/office/drawing/2014/main" id="{638DE8F0-ED09-4CFE-AE52-1D15590C1E83}"/>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0"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A25086CC-911E-40B9-823C-B96205D7EB4C}"/>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50427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CFDD86A1-0D80-4D5D-9955-947D5C60422D}"/>
              </a:ext>
            </a:extLst>
          </p:cNvPr>
          <p:cNvGraphicFramePr>
            <a:graphicFrameLocks noChangeAspect="1"/>
          </p:cNvGraphicFramePr>
          <p:nvPr userDrawn="1">
            <p:custDataLst>
              <p:tags r:id="rId2"/>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23732"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 xmlns:a16="http://schemas.microsoft.com/office/drawing/2014/main" id="{CFDD86A1-0D80-4D5D-9955-947D5C60422D}"/>
                          </a:ext>
                        </a:extLst>
                      </p:cNvPr>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6B014008-40B7-444A-B787-756535FCC5DD}"/>
              </a:ext>
            </a:extLst>
          </p:cNvPr>
          <p:cNvSpPr/>
          <p:nvPr userDrawn="1">
            <p:custDataLst>
              <p:tags r:id="rId3"/>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65" name="ArrowPanelWhite"/>
          <p:cNvSpPr/>
          <p:nvPr userDrawn="1"/>
        </p:nvSpPr>
        <p:spPr bwMode="ltGray">
          <a:xfrm>
            <a:off x="0" y="0"/>
            <a:ext cx="4132246"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8"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738832" y="6405037"/>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itle 2"/>
          <p:cNvSpPr>
            <a:spLocks noGrp="1"/>
          </p:cNvSpPr>
          <p:nvPr>
            <p:ph type="title" hasCustomPrompt="1"/>
          </p:nvPr>
        </p:nvSpPr>
        <p:spPr>
          <a:xfrm>
            <a:off x="775385" y="2771848"/>
            <a:ext cx="2441354" cy="1314311"/>
          </a:xfrm>
          <a:prstGeom prst="rect">
            <a:avLst/>
          </a:prstGeom>
        </p:spPr>
        <p:txBody>
          <a:bodyPr anchor="ctr">
            <a:noAutofit/>
          </a:bodyPr>
          <a:lstStyle>
            <a:lvl1pPr>
              <a:defRPr sz="2400">
                <a:solidFill>
                  <a:srgbClr val="374140"/>
                </a:solidFill>
                <a:latin typeface="+mj-lt"/>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957644" y="3590399"/>
            <a:ext cx="1680308"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 xmlns:a16="http://schemas.microsoft.com/office/drawing/2014/main" id="{B9D314C3-53D7-4EFA-95F2-578940BB4677}"/>
              </a:ext>
            </a:extLst>
          </p:cNvPr>
          <p:cNvGrpSpPr/>
          <p:nvPr userDrawn="1"/>
        </p:nvGrpSpPr>
        <p:grpSpPr>
          <a:xfrm>
            <a:off x="774644" y="243702"/>
            <a:ext cx="1361474" cy="262396"/>
            <a:chOff x="630000" y="228600"/>
            <a:chExt cx="1338500" cy="317500"/>
          </a:xfrm>
        </p:grpSpPr>
        <p:sp>
          <p:nvSpPr>
            <p:cNvPr id="11" name="Rectangle: Rounded Corners 10">
              <a:extLst>
                <a:ext uri="{FF2B5EF4-FFF2-40B4-BE49-F238E27FC236}">
                  <a16:creationId xmlns="" xmlns:a16="http://schemas.microsoft.com/office/drawing/2014/main" id="{4B44CA31-7A38-4EBF-997A-5A5A9471AD4B}"/>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2"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ADAB33A1-F496-4EF7-AECB-D53F54A59F77}"/>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592379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 xmlns:a16="http://schemas.microsoft.com/office/drawing/2014/main" id="{6D607360-2403-48CB-B422-C21281360833}"/>
              </a:ext>
            </a:extLst>
          </p:cNvPr>
          <p:cNvGraphicFramePr>
            <a:graphicFrameLocks noChangeAspect="1"/>
          </p:cNvGraphicFramePr>
          <p:nvPr userDrawn="1">
            <p:custDataLst>
              <p:tags r:id="rId2"/>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5300" name="think-cell Slide" r:id="rId5" imgW="592" imgH="595" progId="TCLayout.ActiveDocument.1">
                  <p:embed/>
                </p:oleObj>
              </mc:Choice>
              <mc:Fallback>
                <p:oleObj name="think-cell Slide" r:id="rId5" imgW="592" imgH="595" progId="TCLayout.ActiveDocument.1">
                  <p:embed/>
                  <p:pic>
                    <p:nvPicPr>
                      <p:cNvPr id="4" name="Object 3" hidden="1">
                        <a:extLst>
                          <a:ext uri="{FF2B5EF4-FFF2-40B4-BE49-F238E27FC236}">
                            <a16:creationId xmlns="" xmlns:a16="http://schemas.microsoft.com/office/drawing/2014/main" id="{6D607360-2403-48CB-B422-C21281360833}"/>
                          </a:ext>
                        </a:extLst>
                      </p:cNvPr>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F071AEA3-A10A-4859-BC41-31E2E7B5EC06}"/>
              </a:ext>
            </a:extLst>
          </p:cNvPr>
          <p:cNvSpPr/>
          <p:nvPr userDrawn="1">
            <p:custDataLst>
              <p:tags r:id="rId3"/>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8" name="PanelGray"/>
          <p:cNvSpPr/>
          <p:nvPr userDrawn="1"/>
        </p:nvSpPr>
        <p:spPr bwMode="ltGray">
          <a:xfrm>
            <a:off x="1" y="3"/>
            <a:ext cx="4736827"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3" name="Date Placeholder 2"/>
          <p:cNvSpPr>
            <a:spLocks noGrp="1"/>
          </p:cNvSpPr>
          <p:nvPr>
            <p:ph type="dt" sz="half" idx="10"/>
          </p:nvPr>
        </p:nvSpPr>
        <p:spPr>
          <a:xfrm>
            <a:off x="9738832" y="6405037"/>
            <a:ext cx="127163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9" name="Title 1"/>
          <p:cNvSpPr>
            <a:spLocks noGrp="1"/>
          </p:cNvSpPr>
          <p:nvPr>
            <p:ph type="title" hasCustomPrompt="1"/>
          </p:nvPr>
        </p:nvSpPr>
        <p:spPr bwMode="ltGray">
          <a:xfrm>
            <a:off x="775384" y="1544274"/>
            <a:ext cx="3359506" cy="1495794"/>
          </a:xfrm>
          <a:noFill/>
        </p:spPr>
        <p:txBody>
          <a:bodyPr wrap="square" lIns="0" tIns="0" rIns="320040" bIns="0" anchor="b">
            <a:noAutofit/>
          </a:bodyPr>
          <a:lstStyle>
            <a:lvl1pPr>
              <a:defRPr sz="2800">
                <a:solidFill>
                  <a:srgbClr val="374140"/>
                </a:solidFill>
                <a:latin typeface="+mj-lt"/>
              </a:defRPr>
            </a:lvl1pPr>
          </a:lstStyle>
          <a:p>
            <a:r>
              <a:rPr lang="en-US" dirty="0"/>
              <a:t>Click to add title</a:t>
            </a:r>
          </a:p>
        </p:txBody>
      </p:sp>
      <p:grpSp>
        <p:nvGrpSpPr>
          <p:cNvPr id="7" name="Group 6">
            <a:extLst>
              <a:ext uri="{FF2B5EF4-FFF2-40B4-BE49-F238E27FC236}">
                <a16:creationId xmlns="" xmlns:a16="http://schemas.microsoft.com/office/drawing/2014/main" id="{814BD046-0164-4129-AC79-2FE24BB70F58}"/>
              </a:ext>
            </a:extLst>
          </p:cNvPr>
          <p:cNvGrpSpPr/>
          <p:nvPr userDrawn="1"/>
        </p:nvGrpSpPr>
        <p:grpSpPr>
          <a:xfrm>
            <a:off x="774644" y="243702"/>
            <a:ext cx="1361474" cy="262396"/>
            <a:chOff x="630000" y="228600"/>
            <a:chExt cx="1338500" cy="317500"/>
          </a:xfrm>
        </p:grpSpPr>
        <p:sp>
          <p:nvSpPr>
            <p:cNvPr id="10" name="Rectangle: Rounded Corners 9">
              <a:extLst>
                <a:ext uri="{FF2B5EF4-FFF2-40B4-BE49-F238E27FC236}">
                  <a16:creationId xmlns="" xmlns:a16="http://schemas.microsoft.com/office/drawing/2014/main" id="{CC4AD1D1-DDCE-4B0C-94FB-2127B4BC53AC}"/>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1"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C348C755-2CB8-44E3-AE2B-D81C8EAD6CC0}"/>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83215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sp>
        <p:nvSpPr>
          <p:cNvPr id="65" name="ArrowPanelWhite"/>
          <p:cNvSpPr/>
          <p:nvPr userDrawn="1"/>
        </p:nvSpPr>
        <p:spPr bwMode="ltGray">
          <a:xfrm>
            <a:off x="0" y="0"/>
            <a:ext cx="4132246"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5" name="Title 4"/>
          <p:cNvSpPr>
            <a:spLocks noGrp="1"/>
          </p:cNvSpPr>
          <p:nvPr>
            <p:ph type="title" hasCustomPrompt="1"/>
          </p:nvPr>
        </p:nvSpPr>
        <p:spPr>
          <a:xfrm>
            <a:off x="775385" y="2771848"/>
            <a:ext cx="2441354" cy="1314311"/>
          </a:xfrm>
        </p:spPr>
        <p:txBody>
          <a:bodyPr anchor="ctr" anchorCtr="0">
            <a:noAutofit/>
          </a:bodyPr>
          <a:lstStyle>
            <a:lvl1pPr>
              <a:defRPr sz="2800">
                <a:solidFill>
                  <a:srgbClr val="FFFFFF"/>
                </a:solidFill>
                <a:latin typeface="+mj-lt"/>
              </a:defRPr>
            </a:lvl1pPr>
          </a:lstStyle>
          <a:p>
            <a:r>
              <a:rPr lang="en-US" dirty="0"/>
              <a:t>Click to add title</a:t>
            </a:r>
          </a:p>
        </p:txBody>
      </p:sp>
      <p:sp>
        <p:nvSpPr>
          <p:cNvPr id="14"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3"/>
          <p:cNvSpPr>
            <a:spLocks noGrp="1"/>
          </p:cNvSpPr>
          <p:nvPr>
            <p:ph type="dt" sz="half" idx="2"/>
          </p:nvPr>
        </p:nvSpPr>
        <p:spPr>
          <a:xfrm>
            <a:off x="9738832" y="6405037"/>
            <a:ext cx="127163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1779674" y="3402831"/>
            <a:ext cx="3316512"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grpSp>
        <p:nvGrpSpPr>
          <p:cNvPr id="7" name="Group 6">
            <a:extLst>
              <a:ext uri="{FF2B5EF4-FFF2-40B4-BE49-F238E27FC236}">
                <a16:creationId xmlns="" xmlns:a16="http://schemas.microsoft.com/office/drawing/2014/main" id="{4E213491-6FD1-4AD5-AFF1-8587A3008379}"/>
              </a:ext>
            </a:extLst>
          </p:cNvPr>
          <p:cNvGrpSpPr/>
          <p:nvPr userDrawn="1"/>
        </p:nvGrpSpPr>
        <p:grpSpPr>
          <a:xfrm>
            <a:off x="774644" y="243702"/>
            <a:ext cx="1361474" cy="262396"/>
            <a:chOff x="630000" y="228600"/>
            <a:chExt cx="1338500" cy="317500"/>
          </a:xfrm>
        </p:grpSpPr>
        <p:sp>
          <p:nvSpPr>
            <p:cNvPr id="8" name="Rectangle: Rounded Corners 7">
              <a:extLst>
                <a:ext uri="{FF2B5EF4-FFF2-40B4-BE49-F238E27FC236}">
                  <a16:creationId xmlns="" xmlns:a16="http://schemas.microsoft.com/office/drawing/2014/main" id="{64E3CE00-9A2C-46C3-85F1-BC13F88822D9}"/>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0"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C818DE8A-E149-40BB-8836-3C8ABCBE8B70}"/>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3102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C7E35D50-D996-444A-8FD0-7DBE027B6D59}"/>
              </a:ext>
            </a:extLst>
          </p:cNvPr>
          <p:cNvGraphicFramePr>
            <a:graphicFrameLocks noChangeAspect="1"/>
          </p:cNvGraphicFramePr>
          <p:nvPr userDrawn="1">
            <p:custDataLst>
              <p:tags r:id="rId2"/>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24756"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 xmlns:a16="http://schemas.microsoft.com/office/drawing/2014/main" id="{C7E35D50-D996-444A-8FD0-7DBE027B6D59}"/>
                          </a:ext>
                        </a:extLst>
                      </p:cNvPr>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3ABC10EC-028B-4409-BC2E-3975D53D27AF}"/>
              </a:ext>
            </a:extLst>
          </p:cNvPr>
          <p:cNvSpPr/>
          <p:nvPr userDrawn="1">
            <p:custDataLst>
              <p:tags r:id="rId3"/>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64" name="ArrowPanelWhite"/>
          <p:cNvSpPr>
            <a:spLocks noChangeArrowheads="1"/>
          </p:cNvSpPr>
          <p:nvPr userDrawn="1"/>
        </p:nvSpPr>
        <p:spPr bwMode="auto">
          <a:xfrm>
            <a:off x="-1" y="0"/>
            <a:ext cx="5491025" cy="6858000"/>
          </a:xfrm>
          <a:custGeom>
            <a:avLst/>
            <a:gdLst>
              <a:gd name="connsiteX0" fmla="*/ 0 w 4461458"/>
              <a:gd name="connsiteY0" fmla="*/ 0 h 6858000"/>
              <a:gd name="connsiteX1" fmla="*/ 7374 w 4461458"/>
              <a:gd name="connsiteY1" fmla="*/ 0 h 6858000"/>
              <a:gd name="connsiteX2" fmla="*/ 267399 w 4461458"/>
              <a:gd name="connsiteY2" fmla="*/ 0 h 6858000"/>
              <a:gd name="connsiteX3" fmla="*/ 3759269 w 4461458"/>
              <a:gd name="connsiteY3" fmla="*/ 0 h 6858000"/>
              <a:gd name="connsiteX4" fmla="*/ 4461458 w 4461458"/>
              <a:gd name="connsiteY4" fmla="*/ 3429000 h 6858000"/>
              <a:gd name="connsiteX5" fmla="*/ 3759269 w 4461458"/>
              <a:gd name="connsiteY5" fmla="*/ 6858000 h 6858000"/>
              <a:gd name="connsiteX6" fmla="*/ 267399 w 4461458"/>
              <a:gd name="connsiteY6" fmla="*/ 6858000 h 6858000"/>
              <a:gd name="connsiteX7" fmla="*/ 7374 w 4461458"/>
              <a:gd name="connsiteY7" fmla="*/ 6858000 h 6858000"/>
              <a:gd name="connsiteX8" fmla="*/ 0 w 446145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458" h="6858000">
                <a:moveTo>
                  <a:pt x="0" y="0"/>
                </a:moveTo>
                <a:lnTo>
                  <a:pt x="7374" y="0"/>
                </a:lnTo>
                <a:lnTo>
                  <a:pt x="267399" y="0"/>
                </a:lnTo>
                <a:lnTo>
                  <a:pt x="3759269" y="0"/>
                </a:lnTo>
                <a:lnTo>
                  <a:pt x="4461458" y="3429000"/>
                </a:lnTo>
                <a:lnTo>
                  <a:pt x="3759269" y="6858000"/>
                </a:lnTo>
                <a:lnTo>
                  <a:pt x="267399" y="6858000"/>
                </a:lnTo>
                <a:lnTo>
                  <a:pt x="7374"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ndParaRPr>
          </a:p>
        </p:txBody>
      </p:sp>
      <p:sp>
        <p:nvSpPr>
          <p:cNvPr id="9"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738832" y="6405037"/>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itle 1"/>
          <p:cNvSpPr>
            <a:spLocks noGrp="1"/>
          </p:cNvSpPr>
          <p:nvPr>
            <p:ph type="title" hasCustomPrompt="1"/>
          </p:nvPr>
        </p:nvSpPr>
        <p:spPr>
          <a:xfrm>
            <a:off x="775386" y="1785600"/>
            <a:ext cx="3956677" cy="3286800"/>
          </a:xfrm>
          <a:prstGeom prst="rect">
            <a:avLst/>
          </a:prstGeom>
        </p:spPr>
        <p:txBody>
          <a:bodyPr anchor="ctr">
            <a:noAutofit/>
          </a:bodyPr>
          <a:lstStyle>
            <a:lvl1pPr>
              <a:defRPr sz="3200" b="0">
                <a:solidFill>
                  <a:srgbClr val="374140"/>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454743" y="3394395"/>
            <a:ext cx="1598246"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 xmlns:a16="http://schemas.microsoft.com/office/drawing/2014/main" id="{829C9D0C-FD08-4FDF-92A0-8970567BDF0E}"/>
              </a:ext>
            </a:extLst>
          </p:cNvPr>
          <p:cNvGrpSpPr/>
          <p:nvPr userDrawn="1"/>
        </p:nvGrpSpPr>
        <p:grpSpPr>
          <a:xfrm>
            <a:off x="774644" y="243702"/>
            <a:ext cx="1361474" cy="262396"/>
            <a:chOff x="630000" y="228600"/>
            <a:chExt cx="1338500" cy="317500"/>
          </a:xfrm>
        </p:grpSpPr>
        <p:sp>
          <p:nvSpPr>
            <p:cNvPr id="13" name="Rectangle: Rounded Corners 12">
              <a:extLst>
                <a:ext uri="{FF2B5EF4-FFF2-40B4-BE49-F238E27FC236}">
                  <a16:creationId xmlns="" xmlns:a16="http://schemas.microsoft.com/office/drawing/2014/main" id="{A042C9A9-E8AA-486A-A024-40AC6EAEA1F7}"/>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4"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0F205460-604D-4F89-8EFB-3616BBEA6EC0}"/>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1744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sp>
        <p:nvSpPr>
          <p:cNvPr id="64" name="ArrowPanelWhite"/>
          <p:cNvSpPr>
            <a:spLocks noChangeArrowheads="1"/>
          </p:cNvSpPr>
          <p:nvPr userDrawn="1"/>
        </p:nvSpPr>
        <p:spPr bwMode="auto">
          <a:xfrm>
            <a:off x="-1" y="0"/>
            <a:ext cx="5491025" cy="6858000"/>
          </a:xfrm>
          <a:custGeom>
            <a:avLst/>
            <a:gdLst>
              <a:gd name="connsiteX0" fmla="*/ 0 w 4461458"/>
              <a:gd name="connsiteY0" fmla="*/ 0 h 6858000"/>
              <a:gd name="connsiteX1" fmla="*/ 7374 w 4461458"/>
              <a:gd name="connsiteY1" fmla="*/ 0 h 6858000"/>
              <a:gd name="connsiteX2" fmla="*/ 267399 w 4461458"/>
              <a:gd name="connsiteY2" fmla="*/ 0 h 6858000"/>
              <a:gd name="connsiteX3" fmla="*/ 3759269 w 4461458"/>
              <a:gd name="connsiteY3" fmla="*/ 0 h 6858000"/>
              <a:gd name="connsiteX4" fmla="*/ 4461458 w 4461458"/>
              <a:gd name="connsiteY4" fmla="*/ 3429000 h 6858000"/>
              <a:gd name="connsiteX5" fmla="*/ 3759269 w 4461458"/>
              <a:gd name="connsiteY5" fmla="*/ 6858000 h 6858000"/>
              <a:gd name="connsiteX6" fmla="*/ 267399 w 4461458"/>
              <a:gd name="connsiteY6" fmla="*/ 6858000 h 6858000"/>
              <a:gd name="connsiteX7" fmla="*/ 7374 w 4461458"/>
              <a:gd name="connsiteY7" fmla="*/ 6858000 h 6858000"/>
              <a:gd name="connsiteX8" fmla="*/ 0 w 446145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458" h="6858000">
                <a:moveTo>
                  <a:pt x="0" y="0"/>
                </a:moveTo>
                <a:lnTo>
                  <a:pt x="7374" y="0"/>
                </a:lnTo>
                <a:lnTo>
                  <a:pt x="267399" y="0"/>
                </a:lnTo>
                <a:lnTo>
                  <a:pt x="3759269" y="0"/>
                </a:lnTo>
                <a:lnTo>
                  <a:pt x="4461458" y="3429000"/>
                </a:lnTo>
                <a:lnTo>
                  <a:pt x="3759269" y="6858000"/>
                </a:lnTo>
                <a:lnTo>
                  <a:pt x="267399" y="6858000"/>
                </a:lnTo>
                <a:lnTo>
                  <a:pt x="7374"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ndParaRPr>
          </a:p>
        </p:txBody>
      </p:sp>
      <p:sp>
        <p:nvSpPr>
          <p:cNvPr id="20" name="Title 1"/>
          <p:cNvSpPr>
            <a:spLocks noGrp="1"/>
          </p:cNvSpPr>
          <p:nvPr>
            <p:ph type="title" hasCustomPrompt="1"/>
          </p:nvPr>
        </p:nvSpPr>
        <p:spPr>
          <a:xfrm>
            <a:off x="775386" y="1785600"/>
            <a:ext cx="3956677" cy="3286800"/>
          </a:xfrm>
          <a:prstGeom prst="rect">
            <a:avLst/>
          </a:prstGeom>
        </p:spPr>
        <p:txBody>
          <a:bodyPr anchor="ctr">
            <a:noAutofit/>
          </a:bodyPr>
          <a:lstStyle>
            <a:lvl1pPr>
              <a:defRPr sz="3200" b="0">
                <a:solidFill>
                  <a:srgbClr val="FFFFFF"/>
                </a:solidFill>
                <a:latin typeface="+mj-lt"/>
                <a:sym typeface="Trebuchet MS" panose="020B0603020202020204" pitchFamily="34" charset="0"/>
              </a:defRPr>
            </a:lvl1pPr>
          </a:lstStyle>
          <a:p>
            <a:r>
              <a:rPr lang="en-US" dirty="0"/>
              <a:t>Click to add title</a:t>
            </a:r>
          </a:p>
        </p:txBody>
      </p:sp>
      <p:sp>
        <p:nvSpPr>
          <p:cNvPr id="13"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Date Placeholder 3"/>
          <p:cNvSpPr>
            <a:spLocks noGrp="1"/>
          </p:cNvSpPr>
          <p:nvPr>
            <p:ph type="dt" sz="half" idx="2"/>
          </p:nvPr>
        </p:nvSpPr>
        <p:spPr>
          <a:xfrm>
            <a:off x="9738832" y="6405037"/>
            <a:ext cx="127163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3213873" y="3416300"/>
            <a:ext cx="3316512"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grpSp>
        <p:nvGrpSpPr>
          <p:cNvPr id="7" name="Group 6">
            <a:extLst>
              <a:ext uri="{FF2B5EF4-FFF2-40B4-BE49-F238E27FC236}">
                <a16:creationId xmlns="" xmlns:a16="http://schemas.microsoft.com/office/drawing/2014/main" id="{AB555B6B-36DB-44D6-B3DC-F2FF65CCCBCB}"/>
              </a:ext>
            </a:extLst>
          </p:cNvPr>
          <p:cNvGrpSpPr/>
          <p:nvPr userDrawn="1"/>
        </p:nvGrpSpPr>
        <p:grpSpPr>
          <a:xfrm>
            <a:off x="774644" y="243702"/>
            <a:ext cx="1361474" cy="262396"/>
            <a:chOff x="630000" y="228600"/>
            <a:chExt cx="1338500" cy="317500"/>
          </a:xfrm>
        </p:grpSpPr>
        <p:sp>
          <p:nvSpPr>
            <p:cNvPr id="8" name="Rectangle: Rounded Corners 7">
              <a:extLst>
                <a:ext uri="{FF2B5EF4-FFF2-40B4-BE49-F238E27FC236}">
                  <a16:creationId xmlns="" xmlns:a16="http://schemas.microsoft.com/office/drawing/2014/main" id="{88CD1423-1479-4AAE-9BEF-2F32220F7769}"/>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0"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FFB08D30-BA74-4F6A-8E75-62C94B479CB9}"/>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1288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91" y="1592"/>
          <a:ext cx="1586" cy="1587"/>
        </p:xfrm>
        <a:graphic>
          <a:graphicData uri="http://schemas.openxmlformats.org/presentationml/2006/ole">
            <mc:AlternateContent xmlns:mc="http://schemas.openxmlformats.org/markup-compatibility/2006">
              <mc:Choice xmlns:v="urn:schemas-microsoft-com:vml" Requires="v">
                <p:oleObj spid="_x0000_s25780"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91" y="1592"/>
                        <a:ext cx="1586" cy="1587"/>
                      </a:xfrm>
                      <a:prstGeom prst="rect">
                        <a:avLst/>
                      </a:prstGeom>
                    </p:spPr>
                  </p:pic>
                </p:oleObj>
              </mc:Fallback>
            </mc:AlternateContent>
          </a:graphicData>
        </a:graphic>
      </p:graphicFrame>
      <p:sp>
        <p:nvSpPr>
          <p:cNvPr id="4" name="Rectangle 3" hidden="1">
            <a:extLst>
              <a:ext uri="{FF2B5EF4-FFF2-40B4-BE49-F238E27FC236}">
                <a16:creationId xmlns="" xmlns:a16="http://schemas.microsoft.com/office/drawing/2014/main" id="{42367645-74E2-459A-BE9A-64DF24D64877}"/>
              </a:ext>
            </a:extLst>
          </p:cNvPr>
          <p:cNvSpPr/>
          <p:nvPr userDrawn="1">
            <p:custDataLst>
              <p:tags r:id="rId3"/>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62" name="ArrowPanelWhite"/>
          <p:cNvSpPr/>
          <p:nvPr userDrawn="1"/>
        </p:nvSpPr>
        <p:spPr bwMode="white">
          <a:xfrm>
            <a:off x="4" y="0"/>
            <a:ext cx="6425909" cy="6858000"/>
          </a:xfrm>
          <a:custGeom>
            <a:avLst/>
            <a:gdLst>
              <a:gd name="connsiteX0" fmla="*/ 0 w 5221051"/>
              <a:gd name="connsiteY0" fmla="*/ 0 h 6858000"/>
              <a:gd name="connsiteX1" fmla="*/ 4397672 w 5221051"/>
              <a:gd name="connsiteY1" fmla="*/ 0 h 6858000"/>
              <a:gd name="connsiteX2" fmla="*/ 5221051 w 5221051"/>
              <a:gd name="connsiteY2" fmla="*/ 3429000 h 6858000"/>
              <a:gd name="connsiteX3" fmla="*/ 4397672 w 5221051"/>
              <a:gd name="connsiteY3" fmla="*/ 6858000 h 6858000"/>
              <a:gd name="connsiteX4" fmla="*/ 0 w 522105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051" h="6858000">
                <a:moveTo>
                  <a:pt x="0" y="0"/>
                </a:moveTo>
                <a:lnTo>
                  <a:pt x="4397672" y="0"/>
                </a:lnTo>
                <a:lnTo>
                  <a:pt x="5221051" y="3429000"/>
                </a:lnTo>
                <a:lnTo>
                  <a:pt x="4397672"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738832" y="6405037"/>
            <a:ext cx="127163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3" name="Title 2"/>
          <p:cNvSpPr>
            <a:spLocks noGrp="1"/>
          </p:cNvSpPr>
          <p:nvPr>
            <p:ph type="title" hasCustomPrompt="1"/>
          </p:nvPr>
        </p:nvSpPr>
        <p:spPr>
          <a:xfrm>
            <a:off x="775386" y="622803"/>
            <a:ext cx="4550338" cy="276999"/>
          </a:xfrm>
          <a:prstGeom prst="rect">
            <a:avLst/>
          </a:prstGeom>
        </p:spPr>
        <p:txBody>
          <a:bodyPr/>
          <a:lstStyle>
            <a:lvl1pPr>
              <a:defRPr>
                <a:solidFill>
                  <a:srgbClr val="374140"/>
                </a:solidFill>
                <a:latin typeface="+mj-lt"/>
                <a:sym typeface="Trebuchet MS" panose="020B0603020202020204" pitchFamily="34" charset="0"/>
              </a:defRPr>
            </a:lvl1pPr>
          </a:lstStyle>
          <a:p>
            <a:r>
              <a:rPr lang="en-US" dirty="0"/>
              <a:t>Click to add title</a:t>
            </a: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236644" y="3589606"/>
            <a:ext cx="1680308"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 xmlns:a16="http://schemas.microsoft.com/office/drawing/2014/main" id="{974FB527-03BE-48C1-8371-4FB51F474227}"/>
              </a:ext>
            </a:extLst>
          </p:cNvPr>
          <p:cNvGrpSpPr/>
          <p:nvPr userDrawn="1"/>
        </p:nvGrpSpPr>
        <p:grpSpPr>
          <a:xfrm>
            <a:off x="774644" y="243702"/>
            <a:ext cx="1361474" cy="262396"/>
            <a:chOff x="630000" y="228600"/>
            <a:chExt cx="1338500" cy="317500"/>
          </a:xfrm>
        </p:grpSpPr>
        <p:sp>
          <p:nvSpPr>
            <p:cNvPr id="11" name="Rectangle: Rounded Corners 10">
              <a:extLst>
                <a:ext uri="{FF2B5EF4-FFF2-40B4-BE49-F238E27FC236}">
                  <a16:creationId xmlns="" xmlns:a16="http://schemas.microsoft.com/office/drawing/2014/main" id="{1A3B374B-63E2-4889-BBA9-A22B39D5F747}"/>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2"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867FC39F-12E5-4597-BE4F-56192E4B15A7}"/>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65785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sp>
        <p:nvSpPr>
          <p:cNvPr id="62" name="ArrowPanelWhite"/>
          <p:cNvSpPr/>
          <p:nvPr userDrawn="1"/>
        </p:nvSpPr>
        <p:spPr bwMode="white">
          <a:xfrm>
            <a:off x="4" y="0"/>
            <a:ext cx="6425909" cy="6858000"/>
          </a:xfrm>
          <a:custGeom>
            <a:avLst/>
            <a:gdLst>
              <a:gd name="connsiteX0" fmla="*/ 0 w 5221051"/>
              <a:gd name="connsiteY0" fmla="*/ 0 h 6858000"/>
              <a:gd name="connsiteX1" fmla="*/ 4397672 w 5221051"/>
              <a:gd name="connsiteY1" fmla="*/ 0 h 6858000"/>
              <a:gd name="connsiteX2" fmla="*/ 5221051 w 5221051"/>
              <a:gd name="connsiteY2" fmla="*/ 3429000 h 6858000"/>
              <a:gd name="connsiteX3" fmla="*/ 4397672 w 5221051"/>
              <a:gd name="connsiteY3" fmla="*/ 6858000 h 6858000"/>
              <a:gd name="connsiteX4" fmla="*/ 0 w 522105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051" h="6858000">
                <a:moveTo>
                  <a:pt x="0" y="0"/>
                </a:moveTo>
                <a:lnTo>
                  <a:pt x="4397672" y="0"/>
                </a:lnTo>
                <a:lnTo>
                  <a:pt x="5221051" y="3429000"/>
                </a:lnTo>
                <a:lnTo>
                  <a:pt x="4397672"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775386" y="622803"/>
            <a:ext cx="4550338" cy="2769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2"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Date Placeholder 3"/>
          <p:cNvSpPr>
            <a:spLocks noGrp="1"/>
          </p:cNvSpPr>
          <p:nvPr>
            <p:ph type="dt" sz="half" idx="2"/>
          </p:nvPr>
        </p:nvSpPr>
        <p:spPr>
          <a:xfrm>
            <a:off x="9738832" y="6405037"/>
            <a:ext cx="127163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4082660" y="3407806"/>
            <a:ext cx="3316512"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grpSp>
        <p:nvGrpSpPr>
          <p:cNvPr id="7" name="Group 6">
            <a:extLst>
              <a:ext uri="{FF2B5EF4-FFF2-40B4-BE49-F238E27FC236}">
                <a16:creationId xmlns="" xmlns:a16="http://schemas.microsoft.com/office/drawing/2014/main" id="{3EBCDA82-A08E-4AD2-B16F-F136AC41F38C}"/>
              </a:ext>
            </a:extLst>
          </p:cNvPr>
          <p:cNvGrpSpPr/>
          <p:nvPr userDrawn="1"/>
        </p:nvGrpSpPr>
        <p:grpSpPr>
          <a:xfrm>
            <a:off x="774644" y="243702"/>
            <a:ext cx="1361474" cy="262396"/>
            <a:chOff x="630000" y="228600"/>
            <a:chExt cx="1338500" cy="317500"/>
          </a:xfrm>
        </p:grpSpPr>
        <p:sp>
          <p:nvSpPr>
            <p:cNvPr id="8" name="Rectangle: Rounded Corners 7">
              <a:extLst>
                <a:ext uri="{FF2B5EF4-FFF2-40B4-BE49-F238E27FC236}">
                  <a16:creationId xmlns="" xmlns:a16="http://schemas.microsoft.com/office/drawing/2014/main" id="{CF441292-452F-40AF-8EFE-A7D63D62AC83}"/>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0"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494B0FD5-5AD6-4C18-994B-55C45D760770}"/>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679401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 xmlns:a16="http://schemas.microsoft.com/office/drawing/2014/main" id="{0123D111-C99F-4588-B064-E7EA602410B4}"/>
              </a:ext>
            </a:extLst>
          </p:cNvPr>
          <p:cNvGraphicFramePr>
            <a:graphicFrameLocks noChangeAspect="1"/>
          </p:cNvGraphicFramePr>
          <p:nvPr userDrawn="1">
            <p:custDataLst>
              <p:tags r:id="rId2"/>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26804" name="think-cell Slide" r:id="rId5" imgW="592" imgH="595" progId="TCLayout.ActiveDocument.1">
                  <p:embed/>
                </p:oleObj>
              </mc:Choice>
              <mc:Fallback>
                <p:oleObj name="think-cell Slide" r:id="rId5" imgW="592" imgH="595" progId="TCLayout.ActiveDocument.1">
                  <p:embed/>
                  <p:pic>
                    <p:nvPicPr>
                      <p:cNvPr id="4" name="Object 3" hidden="1">
                        <a:extLst>
                          <a:ext uri="{FF2B5EF4-FFF2-40B4-BE49-F238E27FC236}">
                            <a16:creationId xmlns="" xmlns:a16="http://schemas.microsoft.com/office/drawing/2014/main" id="{0123D111-C99F-4588-B064-E7EA602410B4}"/>
                          </a:ext>
                        </a:extLst>
                      </p:cNvPr>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3" name="Rectangle 2" hidden="1">
            <a:extLst>
              <a:ext uri="{FF2B5EF4-FFF2-40B4-BE49-F238E27FC236}">
                <a16:creationId xmlns="" xmlns:a16="http://schemas.microsoft.com/office/drawing/2014/main" id="{46B26778-A0D0-4E1F-B2D3-38247D659175}"/>
              </a:ext>
            </a:extLst>
          </p:cNvPr>
          <p:cNvSpPr/>
          <p:nvPr userDrawn="1">
            <p:custDataLst>
              <p:tags r:id="rId3"/>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62" name="ArrowPanelWhite"/>
          <p:cNvSpPr/>
          <p:nvPr userDrawn="1"/>
        </p:nvSpPr>
        <p:spPr bwMode="white">
          <a:xfrm>
            <a:off x="0" y="0"/>
            <a:ext cx="8372123" cy="6858000"/>
          </a:xfrm>
          <a:custGeom>
            <a:avLst/>
            <a:gdLst>
              <a:gd name="connsiteX0" fmla="*/ 0 w 6802350"/>
              <a:gd name="connsiteY0" fmla="*/ 0 h 6858000"/>
              <a:gd name="connsiteX1" fmla="*/ 6002090 w 6802350"/>
              <a:gd name="connsiteY1" fmla="*/ 0 h 6858000"/>
              <a:gd name="connsiteX2" fmla="*/ 6802350 w 6802350"/>
              <a:gd name="connsiteY2" fmla="*/ 3429000 h 6858000"/>
              <a:gd name="connsiteX3" fmla="*/ 6002090 w 6802350"/>
              <a:gd name="connsiteY3" fmla="*/ 6858000 h 6858000"/>
              <a:gd name="connsiteX4" fmla="*/ 0 w 68023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2350" h="6858000">
                <a:moveTo>
                  <a:pt x="0" y="0"/>
                </a:moveTo>
                <a:lnTo>
                  <a:pt x="6002090" y="0"/>
                </a:lnTo>
                <a:lnTo>
                  <a:pt x="6802350" y="3429000"/>
                </a:lnTo>
                <a:lnTo>
                  <a:pt x="6002090" y="6858000"/>
                </a:lnTo>
                <a:lnTo>
                  <a:pt x="0" y="685800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5"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738832" y="6405037"/>
            <a:ext cx="127163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 name="Title 1"/>
          <p:cNvSpPr>
            <a:spLocks noGrp="1"/>
          </p:cNvSpPr>
          <p:nvPr>
            <p:ph type="title" hasCustomPrompt="1"/>
          </p:nvPr>
        </p:nvSpPr>
        <p:spPr>
          <a:xfrm>
            <a:off x="775386" y="622803"/>
            <a:ext cx="6090153" cy="276999"/>
          </a:xfrm>
          <a:prstGeom prst="rect">
            <a:avLst/>
          </a:prstGeom>
        </p:spPr>
        <p:txBody>
          <a:bodyPr/>
          <a:lstStyle>
            <a:lvl1pPr>
              <a:defRPr>
                <a:solidFill>
                  <a:srgbClr val="374140"/>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196623" y="3589606"/>
            <a:ext cx="1680308"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 xmlns:a16="http://schemas.microsoft.com/office/drawing/2014/main" id="{F85B1EEC-AB8E-4DE3-80DA-ABB73B219E58}"/>
              </a:ext>
            </a:extLst>
          </p:cNvPr>
          <p:cNvGrpSpPr/>
          <p:nvPr userDrawn="1"/>
        </p:nvGrpSpPr>
        <p:grpSpPr>
          <a:xfrm>
            <a:off x="774644" y="243702"/>
            <a:ext cx="1361474" cy="262396"/>
            <a:chOff x="630000" y="228600"/>
            <a:chExt cx="1338500" cy="317500"/>
          </a:xfrm>
        </p:grpSpPr>
        <p:sp>
          <p:nvSpPr>
            <p:cNvPr id="10" name="Rectangle: Rounded Corners 9">
              <a:extLst>
                <a:ext uri="{FF2B5EF4-FFF2-40B4-BE49-F238E27FC236}">
                  <a16:creationId xmlns="" xmlns:a16="http://schemas.microsoft.com/office/drawing/2014/main" id="{70104ACB-252A-4E5D-B83A-FF3894CCE83E}"/>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2"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D1629BC7-9F7C-42ED-8C45-A9F8D65DD5DF}"/>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68052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sp>
        <p:nvSpPr>
          <p:cNvPr id="62" name="ArrowPanelWhite"/>
          <p:cNvSpPr/>
          <p:nvPr userDrawn="1"/>
        </p:nvSpPr>
        <p:spPr bwMode="white">
          <a:xfrm>
            <a:off x="0" y="0"/>
            <a:ext cx="8372123" cy="6858000"/>
          </a:xfrm>
          <a:custGeom>
            <a:avLst/>
            <a:gdLst>
              <a:gd name="connsiteX0" fmla="*/ 0 w 6802350"/>
              <a:gd name="connsiteY0" fmla="*/ 0 h 6858000"/>
              <a:gd name="connsiteX1" fmla="*/ 6002090 w 6802350"/>
              <a:gd name="connsiteY1" fmla="*/ 0 h 6858000"/>
              <a:gd name="connsiteX2" fmla="*/ 6802350 w 6802350"/>
              <a:gd name="connsiteY2" fmla="*/ 3429000 h 6858000"/>
              <a:gd name="connsiteX3" fmla="*/ 6002090 w 6802350"/>
              <a:gd name="connsiteY3" fmla="*/ 6858000 h 6858000"/>
              <a:gd name="connsiteX4" fmla="*/ 0 w 68023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2350" h="6858000">
                <a:moveTo>
                  <a:pt x="0" y="0"/>
                </a:moveTo>
                <a:lnTo>
                  <a:pt x="6002090" y="0"/>
                </a:lnTo>
                <a:lnTo>
                  <a:pt x="6802350" y="3429000"/>
                </a:lnTo>
                <a:lnTo>
                  <a:pt x="6002090" y="6858000"/>
                </a:lnTo>
                <a:lnTo>
                  <a:pt x="0" y="685800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775386" y="622803"/>
            <a:ext cx="6090153" cy="2769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2"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Date Placeholder 3"/>
          <p:cNvSpPr>
            <a:spLocks noGrp="1"/>
          </p:cNvSpPr>
          <p:nvPr>
            <p:ph type="dt" sz="half" idx="2"/>
          </p:nvPr>
        </p:nvSpPr>
        <p:spPr>
          <a:xfrm>
            <a:off x="9738832" y="6405037"/>
            <a:ext cx="127163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6055143" y="3407806"/>
            <a:ext cx="3316512"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grpSp>
        <p:nvGrpSpPr>
          <p:cNvPr id="7" name="Group 6">
            <a:extLst>
              <a:ext uri="{FF2B5EF4-FFF2-40B4-BE49-F238E27FC236}">
                <a16:creationId xmlns="" xmlns:a16="http://schemas.microsoft.com/office/drawing/2014/main" id="{D6CBBC7D-2354-4AAC-9218-8E2B551F07A9}"/>
              </a:ext>
            </a:extLst>
          </p:cNvPr>
          <p:cNvGrpSpPr/>
          <p:nvPr userDrawn="1"/>
        </p:nvGrpSpPr>
        <p:grpSpPr>
          <a:xfrm>
            <a:off x="774644" y="243702"/>
            <a:ext cx="1361474" cy="262396"/>
            <a:chOff x="630000" y="228600"/>
            <a:chExt cx="1338500" cy="317500"/>
          </a:xfrm>
        </p:grpSpPr>
        <p:sp>
          <p:nvSpPr>
            <p:cNvPr id="8" name="Rectangle: Rounded Corners 7">
              <a:extLst>
                <a:ext uri="{FF2B5EF4-FFF2-40B4-BE49-F238E27FC236}">
                  <a16:creationId xmlns="" xmlns:a16="http://schemas.microsoft.com/office/drawing/2014/main" id="{2296301D-209F-43DE-80A3-CA8C2B22A9A9}"/>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0"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907D9C4C-950D-4FB9-8B00-22541F034CE1}"/>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38012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sp>
        <p:nvSpPr>
          <p:cNvPr id="10"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7" name="Date Placeholder 4"/>
          <p:cNvSpPr>
            <a:spLocks noGrp="1"/>
          </p:cNvSpPr>
          <p:nvPr>
            <p:ph type="dt" sz="half" idx="10"/>
          </p:nvPr>
        </p:nvSpPr>
        <p:spPr>
          <a:xfrm>
            <a:off x="9738832" y="6405037"/>
            <a:ext cx="127163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Title 1"/>
          <p:cNvSpPr>
            <a:spLocks noGrp="1"/>
          </p:cNvSpPr>
          <p:nvPr>
            <p:ph type="title" hasCustomPrompt="1"/>
          </p:nvPr>
        </p:nvSpPr>
        <p:spPr>
          <a:xfrm>
            <a:off x="775384" y="3826333"/>
            <a:ext cx="10642708" cy="1606550"/>
          </a:xfrm>
        </p:spPr>
        <p:txBody>
          <a:bodyPr anchor="b">
            <a:noAutofit/>
          </a:bodyPr>
          <a:lstStyle>
            <a:lvl1pPr marL="0" algn="l" defTabSz="914423" rtl="0" eaLnBrk="1" fontAlgn="auto" latinLnBrk="0" hangingPunct="1">
              <a:lnSpc>
                <a:spcPts val="6000"/>
              </a:lnSpc>
              <a:spcBef>
                <a:spcPts val="0"/>
              </a:spcBef>
              <a:spcAft>
                <a:spcPts val="0"/>
              </a:spcAft>
              <a:defRPr lang="en-US" sz="4401"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959405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D4C4DA86-0B4D-473B-A8D5-F01B0F7DF500}"/>
              </a:ext>
            </a:extLst>
          </p:cNvPr>
          <p:cNvGraphicFramePr>
            <a:graphicFrameLocks noChangeAspect="1"/>
          </p:cNvGraphicFramePr>
          <p:nvPr userDrawn="1">
            <p:custDataLst>
              <p:tags r:id="rId2"/>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27828"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 xmlns:a16="http://schemas.microsoft.com/office/drawing/2014/main" id="{D4C4DA86-0B4D-473B-A8D5-F01B0F7DF500}"/>
                          </a:ext>
                        </a:extLst>
                      </p:cNvPr>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502ABC3C-A083-42EB-84D3-16BA28606CA5}"/>
              </a:ext>
            </a:extLst>
          </p:cNvPr>
          <p:cNvSpPr/>
          <p:nvPr userDrawn="1">
            <p:custDataLst>
              <p:tags r:id="rId3"/>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1" b="0" i="0" baseline="0" dirty="0" err="1">
              <a:solidFill>
                <a:srgbClr val="FFFFFF"/>
              </a:solidFill>
              <a:latin typeface="Trebuchet MS" panose="020B0603020202020204" pitchFamily="34" charset="0"/>
              <a:ea typeface="+mn-ea"/>
              <a:cs typeface="Arial" panose="020B0604020202020204" pitchFamily="34" charset="0"/>
              <a:sym typeface="Trebuchet MS" panose="020B0603020202020204" pitchFamily="34" charset="0"/>
            </a:endParaRPr>
          </a:p>
        </p:txBody>
      </p:sp>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a:xfrm>
            <a:off x="775384" y="3826333"/>
            <a:ext cx="10642708" cy="1606550"/>
          </a:xfrm>
          <a:prstGeom prst="rect">
            <a:avLst/>
          </a:prstGeom>
        </p:spPr>
        <p:txBody>
          <a:bodyPr anchor="b">
            <a:noAutofit/>
          </a:bodyPr>
          <a:lstStyle>
            <a:lvl1pPr marL="0" algn="l" defTabSz="914423" rtl="0" eaLnBrk="1" fontAlgn="auto" latinLnBrk="0" hangingPunct="1">
              <a:lnSpc>
                <a:spcPts val="6000"/>
              </a:lnSpc>
              <a:spcBef>
                <a:spcPts val="0"/>
              </a:spcBef>
              <a:spcAft>
                <a:spcPts val="0"/>
              </a:spcAft>
              <a:defRPr lang="en-US" sz="4401" kern="1200" baseline="0" dirty="0">
                <a:solidFill>
                  <a:srgbClr val="0077BE"/>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6" name="Square"/>
          <p:cNvSpPr>
            <a:spLocks noChangeAspect="1"/>
          </p:cNvSpPr>
          <p:nvPr userDrawn="1"/>
        </p:nvSpPr>
        <p:spPr bwMode="white">
          <a:xfrm>
            <a:off x="775385" y="622800"/>
            <a:ext cx="1129498" cy="918000"/>
          </a:xfrm>
          <a:prstGeom prst="rect">
            <a:avLst/>
          </a:prstGeom>
          <a:noFill/>
          <a:ln w="9525" cap="flat" cmpd="sng" algn="ctr">
            <a:solidFill>
              <a:srgbClr val="0077BE"/>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670629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374140"/>
        </a:solidFill>
        <a:effectLst/>
      </p:bgPr>
    </p:bg>
    <p:spTree>
      <p:nvGrpSpPr>
        <p:cNvPr id="1" name=""/>
        <p:cNvGrpSpPr/>
        <p:nvPr/>
      </p:nvGrpSpPr>
      <p:grpSpPr>
        <a:xfrm>
          <a:off x="0" y="0"/>
          <a:ext cx="0" cy="0"/>
          <a:chOff x="0" y="0"/>
          <a:chExt cx="0" cy="0"/>
        </a:xfrm>
      </p:grpSpPr>
      <p:sp>
        <p:nvSpPr>
          <p:cNvPr id="6"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grpSp>
        <p:nvGrpSpPr>
          <p:cNvPr id="9" name="Bubble"/>
          <p:cNvGrpSpPr/>
          <p:nvPr userDrawn="1"/>
        </p:nvGrpSpPr>
        <p:grpSpPr>
          <a:xfrm>
            <a:off x="1" y="3"/>
            <a:ext cx="12191998" cy="5859885"/>
            <a:chOff x="1" y="0"/>
            <a:chExt cx="9905998" cy="5859885"/>
          </a:xfrm>
        </p:grpSpPr>
        <p:sp>
          <p:nvSpPr>
            <p:cNvPr id="10" name="Rectangle 9"/>
            <p:cNvSpPr/>
            <p:nvPr userDrawn="1"/>
          </p:nvSpPr>
          <p:spPr>
            <a:xfrm>
              <a:off x="1" y="0"/>
              <a:ext cx="9905998" cy="4989600"/>
            </a:xfrm>
            <a:prstGeom prst="rect">
              <a:avLst/>
            </a:pr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lvl="0"/>
              <a:endParaRPr lang="en-US" sz="1800" dirty="0">
                <a:solidFill>
                  <a:schemeClr val="tx1"/>
                </a:solidFill>
                <a:latin typeface="+mn-lt"/>
              </a:endParaRPr>
            </a:p>
          </p:txBody>
        </p:sp>
        <p:sp>
          <p:nvSpPr>
            <p:cNvPr id="11" name="Right Triangle 10"/>
            <p:cNvSpPr/>
            <p:nvPr userDrawn="1"/>
          </p:nvSpPr>
          <p:spPr>
            <a:xfrm rot="5400000">
              <a:off x="2109600" y="4820336"/>
              <a:ext cx="1039549" cy="1039549"/>
            </a:xfrm>
            <a:prstGeom prst="rtTriangle">
              <a:avLst/>
            </a:pr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lvl="0"/>
              <a:endParaRPr lang="en-US" sz="1800" dirty="0">
                <a:solidFill>
                  <a:schemeClr val="tx1"/>
                </a:solidFill>
                <a:latin typeface="+mn-lt"/>
              </a:endParaRPr>
            </a:p>
          </p:txBody>
        </p:sp>
      </p:gr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 r="3633" b="23083"/>
          <a:stretch/>
        </p:blipFill>
        <p:spPr>
          <a:xfrm rot="16200000" flipH="1">
            <a:off x="7004221" y="365855"/>
            <a:ext cx="769257" cy="9606303"/>
          </a:xfrm>
          <a:custGeom>
            <a:avLst/>
            <a:gdLst>
              <a:gd name="connsiteX0" fmla="*/ 0 w 769257"/>
              <a:gd name="connsiteY0" fmla="*/ 1864718 h 7805121"/>
              <a:gd name="connsiteX1" fmla="*/ 0 w 769257"/>
              <a:gd name="connsiteY1" fmla="*/ 3372163 h 7805121"/>
              <a:gd name="connsiteX2" fmla="*/ 119296 w 769257"/>
              <a:gd name="connsiteY2" fmla="*/ 1933159 h 7805121"/>
              <a:gd name="connsiteX3" fmla="*/ 0 w 769257"/>
              <a:gd name="connsiteY3" fmla="*/ 0 h 7805121"/>
              <a:gd name="connsiteX4" fmla="*/ 0 w 769257"/>
              <a:gd name="connsiteY4" fmla="*/ 226161 h 7805121"/>
              <a:gd name="connsiteX5" fmla="*/ 201963 w 769257"/>
              <a:gd name="connsiteY5" fmla="*/ 8910 h 7805121"/>
              <a:gd name="connsiteX6" fmla="*/ 197200 w 769257"/>
              <a:gd name="connsiteY6" fmla="*/ 75585 h 7805121"/>
              <a:gd name="connsiteX7" fmla="*/ 199428 w 769257"/>
              <a:gd name="connsiteY7" fmla="*/ 966566 h 7805121"/>
              <a:gd name="connsiteX8" fmla="*/ 206725 w 769257"/>
              <a:gd name="connsiteY8" fmla="*/ 878542 h 7805121"/>
              <a:gd name="connsiteX9" fmla="*/ 206725 w 769257"/>
              <a:gd name="connsiteY9" fmla="*/ 7805121 h 7805121"/>
              <a:gd name="connsiteX10" fmla="*/ 769257 w 769257"/>
              <a:gd name="connsiteY10" fmla="*/ 7805121 h 7805121"/>
              <a:gd name="connsiteX11" fmla="*/ 769257 w 769257"/>
              <a:gd name="connsiteY11" fmla="*/ 0 h 780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9257" h="7805121">
                <a:moveTo>
                  <a:pt x="0" y="1864718"/>
                </a:moveTo>
                <a:lnTo>
                  <a:pt x="0" y="3372163"/>
                </a:lnTo>
                <a:lnTo>
                  <a:pt x="119296" y="1933159"/>
                </a:lnTo>
                <a:close/>
                <a:moveTo>
                  <a:pt x="0" y="0"/>
                </a:moveTo>
                <a:lnTo>
                  <a:pt x="0" y="226161"/>
                </a:lnTo>
                <a:lnTo>
                  <a:pt x="201963" y="8910"/>
                </a:lnTo>
                <a:lnTo>
                  <a:pt x="197200" y="75585"/>
                </a:lnTo>
                <a:lnTo>
                  <a:pt x="199428" y="966566"/>
                </a:lnTo>
                <a:lnTo>
                  <a:pt x="206725" y="878542"/>
                </a:lnTo>
                <a:lnTo>
                  <a:pt x="206725" y="7805121"/>
                </a:lnTo>
                <a:lnTo>
                  <a:pt x="769257" y="7805121"/>
                </a:lnTo>
                <a:lnTo>
                  <a:pt x="769257" y="0"/>
                </a:lnTo>
                <a:close/>
              </a:path>
            </a:pathLst>
          </a:custGeom>
        </p:spPr>
      </p:pic>
    </p:spTree>
    <p:extLst>
      <p:ext uri="{BB962C8B-B14F-4D97-AF65-F5344CB8AC3E}">
        <p14:creationId xmlns:p14="http://schemas.microsoft.com/office/powerpoint/2010/main" val="1367104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sp>
        <p:nvSpPr>
          <p:cNvPr id="4"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userDrawn="1">
            <p:ph type="dt" sz="half" idx="10"/>
          </p:nvPr>
        </p:nvSpPr>
        <p:spPr>
          <a:xfrm>
            <a:off x="9738832" y="6405037"/>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 name="Title 1"/>
          <p:cNvSpPr>
            <a:spLocks noGrp="1"/>
          </p:cNvSpPr>
          <p:nvPr userDrawn="1">
            <p:ph type="title" hasCustomPrompt="1"/>
          </p:nvPr>
        </p:nvSpPr>
        <p:spPr bwMode="blackWhite">
          <a:xfrm>
            <a:off x="1089969" y="2668041"/>
            <a:ext cx="10012800" cy="3201026"/>
          </a:xfrm>
          <a:prstGeom prst="rect">
            <a:avLst/>
          </a:prstGeom>
          <a:ln w="9525">
            <a:solidFill>
              <a:schemeClr val="bg1"/>
            </a:solidFill>
          </a:ln>
        </p:spPr>
        <p:txBody>
          <a:bodyPr lIns="274320" tIns="274320" rIns="274320" bIns="137160" anchor="b">
            <a:noAutofit/>
          </a:bodyPr>
          <a:lstStyle>
            <a:lvl1pPr marL="0" algn="l" defTabSz="914423" rtl="0" eaLnBrk="1" fontAlgn="auto" latinLnBrk="0" hangingPunct="1">
              <a:lnSpc>
                <a:spcPts val="6000"/>
              </a:lnSpc>
              <a:spcBef>
                <a:spcPts val="0"/>
              </a:spcBef>
              <a:spcAft>
                <a:spcPts val="0"/>
              </a:spcAft>
              <a:defRPr lang="en-US" sz="4401"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56" name="Square"/>
          <p:cNvSpPr>
            <a:spLocks noChangeAspect="1"/>
          </p:cNvSpPr>
          <p:nvPr userDrawn="1"/>
        </p:nvSpPr>
        <p:spPr bwMode="white">
          <a:xfrm>
            <a:off x="1089971" y="1457803"/>
            <a:ext cx="1128806" cy="9180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083266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Page"/>
          <p:cNvSpPr txBox="1"/>
          <p:nvPr/>
        </p:nvSpPr>
        <p:spPr bwMode="white">
          <a:xfrm>
            <a:off x="11019325" y="6404401"/>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 name="Title 1"/>
          <p:cNvSpPr>
            <a:spLocks noGrp="1"/>
          </p:cNvSpPr>
          <p:nvPr>
            <p:ph type="title" hasCustomPrompt="1"/>
          </p:nvPr>
        </p:nvSpPr>
        <p:spPr>
          <a:xfrm>
            <a:off x="775384" y="622803"/>
            <a:ext cx="10642708" cy="276999"/>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grpSp>
        <p:nvGrpSpPr>
          <p:cNvPr id="6" name="Group 5">
            <a:extLst>
              <a:ext uri="{FF2B5EF4-FFF2-40B4-BE49-F238E27FC236}">
                <a16:creationId xmlns="" xmlns:a16="http://schemas.microsoft.com/office/drawing/2014/main" id="{B43D2413-913F-48E8-B1EE-D39B78121901}"/>
              </a:ext>
            </a:extLst>
          </p:cNvPr>
          <p:cNvGrpSpPr/>
          <p:nvPr userDrawn="1"/>
        </p:nvGrpSpPr>
        <p:grpSpPr>
          <a:xfrm>
            <a:off x="774644" y="243702"/>
            <a:ext cx="1361474" cy="262396"/>
            <a:chOff x="630000" y="228600"/>
            <a:chExt cx="1338500" cy="317500"/>
          </a:xfrm>
        </p:grpSpPr>
        <p:sp>
          <p:nvSpPr>
            <p:cNvPr id="7" name="Rectangle: Rounded Corners 6">
              <a:extLst>
                <a:ext uri="{FF2B5EF4-FFF2-40B4-BE49-F238E27FC236}">
                  <a16:creationId xmlns="" xmlns:a16="http://schemas.microsoft.com/office/drawing/2014/main" id="{FC258CEB-B5F1-4D76-A5B5-5FA986F072DF}"/>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8"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29AE6506-DA22-4A83-B8E8-6D59FCF406AF}"/>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06185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sp>
        <p:nvSpPr>
          <p:cNvPr id="63" name="ArrowPanelWhite"/>
          <p:cNvSpPr/>
          <p:nvPr userDrawn="1"/>
        </p:nvSpPr>
        <p:spPr bwMode="ltGray">
          <a:xfrm>
            <a:off x="0" y="0"/>
            <a:ext cx="4132246"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9"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5" name="Date Placeholder 4"/>
          <p:cNvSpPr>
            <a:spLocks noGrp="1"/>
          </p:cNvSpPr>
          <p:nvPr>
            <p:ph type="dt" sz="half" idx="10"/>
          </p:nvPr>
        </p:nvSpPr>
        <p:spPr>
          <a:xfrm>
            <a:off x="9738832" y="6405037"/>
            <a:ext cx="127163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extBox 19"/>
          <p:cNvSpPr txBox="1"/>
          <p:nvPr userDrawn="1"/>
        </p:nvSpPr>
        <p:spPr>
          <a:xfrm>
            <a:off x="761450" y="2711112"/>
            <a:ext cx="2738215" cy="1435778"/>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401" dirty="0">
                <a:solidFill>
                  <a:srgbClr val="374140"/>
                </a:solidFill>
                <a:latin typeface="+mn-lt"/>
                <a:sym typeface="Trebuchet MS" panose="020B0603020202020204" pitchFamily="34" charset="0"/>
              </a:rPr>
              <a:t>Table of contents</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57644" y="3590399"/>
            <a:ext cx="1680308"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039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sp>
        <p:nvSpPr>
          <p:cNvPr id="11"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6" name="Date Placeholder 4"/>
          <p:cNvSpPr>
            <a:spLocks noGrp="1"/>
          </p:cNvSpPr>
          <p:nvPr>
            <p:ph type="dt" sz="half" idx="10"/>
          </p:nvPr>
        </p:nvSpPr>
        <p:spPr>
          <a:xfrm>
            <a:off x="9738832" y="6405037"/>
            <a:ext cx="1271631" cy="153888"/>
          </a:xfrm>
        </p:spPr>
        <p:txBody>
          <a:bodyPr/>
          <a:lstStyle>
            <a:lvl1pPr>
              <a:defRPr>
                <a:solidFill>
                  <a:schemeClr val="bg1"/>
                </a:solidFill>
                <a:latin typeface="+mn-lt"/>
                <a:sym typeface="Trebuchet MS" panose="020B0603020202020204" pitchFamily="34" charset="0"/>
              </a:defRPr>
            </a:lvl1pPr>
          </a:lstStyle>
          <a:p>
            <a:endParaRPr lang="en-US" dirty="0"/>
          </a:p>
        </p:txBody>
      </p:sp>
    </p:spTree>
    <p:extLst>
      <p:ext uri="{BB962C8B-B14F-4D97-AF65-F5344CB8AC3E}">
        <p14:creationId xmlns:p14="http://schemas.microsoft.com/office/powerpoint/2010/main" val="35398039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Tree>
    <p:extLst>
      <p:ext uri="{BB962C8B-B14F-4D97-AF65-F5344CB8AC3E}">
        <p14:creationId xmlns:p14="http://schemas.microsoft.com/office/powerpoint/2010/main" val="3813987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52" name="A4Grid"/>
          <p:cNvGrpSpPr/>
          <p:nvPr userDrawn="1"/>
        </p:nvGrpSpPr>
        <p:grpSpPr>
          <a:xfrm>
            <a:off x="0" y="0"/>
            <a:ext cx="12192000" cy="6858000"/>
            <a:chOff x="0" y="0"/>
            <a:chExt cx="9906000" cy="6858000"/>
          </a:xfrm>
        </p:grpSpPr>
        <p:sp>
          <p:nvSpPr>
            <p:cNvPr id="53" name="Slide edges"/>
            <p:cNvSpPr>
              <a:spLocks noChangeAspect="1"/>
            </p:cNvSpPr>
            <p:nvPr/>
          </p:nvSpPr>
          <p:spPr bwMode="auto">
            <a:xfrm>
              <a:off x="0" y="0"/>
              <a:ext cx="9905999"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pPr>
              <a:endParaRPr kumimoji="0" lang="en-US" sz="1200" b="0" i="0" u="none" strike="noStrike" cap="none" spc="0" normalizeH="0" baseline="0" noProof="0" dirty="0">
                <a:ln>
                  <a:noFill/>
                </a:ln>
                <a:effectLst/>
                <a:uLnTx/>
                <a:uFillTx/>
                <a:latin typeface="+mn-lt"/>
              </a:endParaRPr>
            </a:p>
          </p:txBody>
        </p:sp>
        <p:sp>
          <p:nvSpPr>
            <p:cNvPr id="54" name="No-fly zone"/>
            <p:cNvSpPr/>
            <p:nvPr userDrawn="1"/>
          </p:nvSpPr>
          <p:spPr>
            <a:xfrm>
              <a:off x="0" y="0"/>
              <a:ext cx="9906000" cy="6858000"/>
            </a:xfrm>
            <a:custGeom>
              <a:avLst/>
              <a:gdLst>
                <a:gd name="connsiteX0" fmla="*/ 629400 w 9906000"/>
                <a:gd name="connsiteY0" fmla="*/ 622800 h 6858000"/>
                <a:gd name="connsiteX1" fmla="*/ 629400 w 9906000"/>
                <a:gd name="connsiteY1" fmla="*/ 6156000 h 6858000"/>
                <a:gd name="connsiteX2" fmla="*/ 9276600 w 9906000"/>
                <a:gd name="connsiteY2" fmla="*/ 6156000 h 6858000"/>
                <a:gd name="connsiteX3" fmla="*/ 9276600 w 9906000"/>
                <a:gd name="connsiteY3" fmla="*/ 622800 h 6858000"/>
                <a:gd name="connsiteX4" fmla="*/ 0 w 9906000"/>
                <a:gd name="connsiteY4" fmla="*/ 0 h 6858000"/>
                <a:gd name="connsiteX5" fmla="*/ 629400 w 9906000"/>
                <a:gd name="connsiteY5" fmla="*/ 0 h 6858000"/>
                <a:gd name="connsiteX6" fmla="*/ 629400 w 9906000"/>
                <a:gd name="connsiteY6" fmla="*/ 0 h 6858000"/>
                <a:gd name="connsiteX7" fmla="*/ 9276600 w 9906000"/>
                <a:gd name="connsiteY7" fmla="*/ 0 h 6858000"/>
                <a:gd name="connsiteX8" fmla="*/ 9906000 w 9906000"/>
                <a:gd name="connsiteY8" fmla="*/ 0 h 6858000"/>
                <a:gd name="connsiteX9" fmla="*/ 9906000 w 9906000"/>
                <a:gd name="connsiteY9" fmla="*/ 622800 h 6858000"/>
                <a:gd name="connsiteX10" fmla="*/ 9906000 w 9906000"/>
                <a:gd name="connsiteY10" fmla="*/ 6156000 h 6858000"/>
                <a:gd name="connsiteX11" fmla="*/ 9906000 w 9906000"/>
                <a:gd name="connsiteY11" fmla="*/ 6858000 h 6858000"/>
                <a:gd name="connsiteX12" fmla="*/ 9276600 w 9906000"/>
                <a:gd name="connsiteY12" fmla="*/ 6858000 h 6858000"/>
                <a:gd name="connsiteX13" fmla="*/ 629400 w 9906000"/>
                <a:gd name="connsiteY13" fmla="*/ 6858000 h 6858000"/>
                <a:gd name="connsiteX14" fmla="*/ 0 w 9906000"/>
                <a:gd name="connsiteY14" fmla="*/ 6858000 h 6858000"/>
                <a:gd name="connsiteX15" fmla="*/ 0 w 9906000"/>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06000" h="6858000">
                  <a:moveTo>
                    <a:pt x="629400" y="622800"/>
                  </a:moveTo>
                  <a:lnTo>
                    <a:pt x="629400" y="6156000"/>
                  </a:lnTo>
                  <a:lnTo>
                    <a:pt x="9276600" y="6156000"/>
                  </a:lnTo>
                  <a:lnTo>
                    <a:pt x="9276600" y="622800"/>
                  </a:lnTo>
                  <a:close/>
                  <a:moveTo>
                    <a:pt x="0" y="0"/>
                  </a:moveTo>
                  <a:lnTo>
                    <a:pt x="629400" y="0"/>
                  </a:lnTo>
                  <a:lnTo>
                    <a:pt x="629400" y="0"/>
                  </a:lnTo>
                  <a:lnTo>
                    <a:pt x="9276600" y="0"/>
                  </a:lnTo>
                  <a:lnTo>
                    <a:pt x="9906000" y="0"/>
                  </a:lnTo>
                  <a:lnTo>
                    <a:pt x="9906000" y="622800"/>
                  </a:lnTo>
                  <a:lnTo>
                    <a:pt x="9906000" y="6156000"/>
                  </a:lnTo>
                  <a:lnTo>
                    <a:pt x="9906000" y="6858000"/>
                  </a:lnTo>
                  <a:lnTo>
                    <a:pt x="9276600" y="6858000"/>
                  </a:lnTo>
                  <a:lnTo>
                    <a:pt x="629400" y="6858000"/>
                  </a:lnTo>
                  <a:lnTo>
                    <a:pt x="0" y="6858000"/>
                  </a:lnTo>
                  <a:lnTo>
                    <a:pt x="0" y="6858000"/>
                  </a:lnTo>
                  <a:close/>
                </a:path>
              </a:pathLst>
            </a:custGeom>
            <a:solidFill>
              <a:srgbClr val="FFEFEF">
                <a:alpha val="40000"/>
              </a:srgbClr>
            </a:solidFill>
            <a:ln>
              <a:noFill/>
            </a:ln>
          </p:spPr>
          <p:txBody>
            <a:bodyPr vert="horz" wrap="square" lIns="91440" tIns="45720" rIns="91440" bIns="45720" numCol="1" anchor="t" anchorCtr="0" compatLnSpc="1">
              <a:prstTxWarp prst="textNoShape">
                <a:avLst/>
              </a:prstTxWarp>
            </a:bodyPr>
            <a:lstStyle/>
            <a:p>
              <a:pPr lvl="0"/>
              <a:endParaRPr lang="en-US" sz="1200" dirty="0">
                <a:solidFill>
                  <a:schemeClr val="tx1"/>
                </a:solidFill>
                <a:latin typeface="+mn-lt"/>
              </a:endParaRPr>
            </a:p>
          </p:txBody>
        </p:sp>
        <p:sp>
          <p:nvSpPr>
            <p:cNvPr id="57" name="Footnote measure"/>
            <p:cNvSpPr>
              <a:spLocks noChangeArrowheads="1"/>
            </p:cNvSpPr>
            <p:nvPr/>
          </p:nvSpPr>
          <p:spPr bwMode="auto">
            <a:xfrm>
              <a:off x="629400" y="6156016"/>
              <a:ext cx="8647200" cy="378303"/>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58" name="Whitespace measure"/>
            <p:cNvSpPr>
              <a:spLocks noChangeArrowheads="1"/>
            </p:cNvSpPr>
            <p:nvPr/>
          </p:nvSpPr>
          <p:spPr bwMode="auto">
            <a:xfrm>
              <a:off x="629400" y="1496705"/>
              <a:ext cx="8647200"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grpSp>
          <p:nvGrpSpPr>
            <p:cNvPr id="59" name="Gutter space"/>
            <p:cNvGrpSpPr/>
            <p:nvPr userDrawn="1"/>
          </p:nvGrpSpPr>
          <p:grpSpPr>
            <a:xfrm>
              <a:off x="1140950" y="623086"/>
              <a:ext cx="7624100" cy="5532930"/>
              <a:chOff x="1140950" y="623086"/>
              <a:chExt cx="7624100" cy="5532930"/>
            </a:xfrm>
          </p:grpSpPr>
          <p:sp>
            <p:nvSpPr>
              <p:cNvPr id="89" name="Gutter 11"/>
              <p:cNvSpPr>
                <a:spLocks noChangeArrowheads="1"/>
              </p:cNvSpPr>
              <p:nvPr/>
            </p:nvSpPr>
            <p:spPr bwMode="auto">
              <a:xfrm>
                <a:off x="85364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90" name="Gutter 10"/>
              <p:cNvSpPr>
                <a:spLocks noChangeArrowheads="1"/>
              </p:cNvSpPr>
              <p:nvPr/>
            </p:nvSpPr>
            <p:spPr bwMode="auto">
              <a:xfrm>
                <a:off x="77969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91" name="Gutter 9"/>
              <p:cNvSpPr>
                <a:spLocks noChangeArrowheads="1"/>
              </p:cNvSpPr>
              <p:nvPr/>
            </p:nvSpPr>
            <p:spPr bwMode="auto">
              <a:xfrm>
                <a:off x="70573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92" name="Gutter 8"/>
              <p:cNvSpPr>
                <a:spLocks noChangeArrowheads="1"/>
              </p:cNvSpPr>
              <p:nvPr/>
            </p:nvSpPr>
            <p:spPr bwMode="auto">
              <a:xfrm>
                <a:off x="63178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93" name="Gutter 7"/>
              <p:cNvSpPr>
                <a:spLocks noChangeArrowheads="1"/>
              </p:cNvSpPr>
              <p:nvPr/>
            </p:nvSpPr>
            <p:spPr bwMode="auto">
              <a:xfrm>
                <a:off x="55782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94" name="Gutter 6"/>
              <p:cNvSpPr>
                <a:spLocks noChangeArrowheads="1"/>
              </p:cNvSpPr>
              <p:nvPr/>
            </p:nvSpPr>
            <p:spPr bwMode="auto">
              <a:xfrm>
                <a:off x="48387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95" name="Gutter 5"/>
              <p:cNvSpPr>
                <a:spLocks noChangeArrowheads="1"/>
              </p:cNvSpPr>
              <p:nvPr/>
            </p:nvSpPr>
            <p:spPr bwMode="auto">
              <a:xfrm>
                <a:off x="40991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96" name="Gutter 4"/>
              <p:cNvSpPr>
                <a:spLocks noChangeArrowheads="1"/>
              </p:cNvSpPr>
              <p:nvPr/>
            </p:nvSpPr>
            <p:spPr bwMode="auto">
              <a:xfrm>
                <a:off x="33596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97" name="Gutter 3"/>
              <p:cNvSpPr>
                <a:spLocks noChangeArrowheads="1"/>
              </p:cNvSpPr>
              <p:nvPr/>
            </p:nvSpPr>
            <p:spPr bwMode="auto">
              <a:xfrm>
                <a:off x="26200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98" name="Gutter 2"/>
              <p:cNvSpPr>
                <a:spLocks noChangeArrowheads="1"/>
              </p:cNvSpPr>
              <p:nvPr/>
            </p:nvSpPr>
            <p:spPr bwMode="auto">
              <a:xfrm>
                <a:off x="18805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99" name="Gutter 1"/>
              <p:cNvSpPr>
                <a:spLocks noChangeArrowheads="1"/>
              </p:cNvSpPr>
              <p:nvPr/>
            </p:nvSpPr>
            <p:spPr bwMode="auto">
              <a:xfrm>
                <a:off x="11409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grpSp>
        <p:grpSp>
          <p:nvGrpSpPr>
            <p:cNvPr id="60" name="Baselines/Anchors"/>
            <p:cNvGrpSpPr>
              <a:grpSpLocks noChangeAspect="1"/>
            </p:cNvGrpSpPr>
            <p:nvPr userDrawn="1"/>
          </p:nvGrpSpPr>
          <p:grpSpPr>
            <a:xfrm>
              <a:off x="0" y="623086"/>
              <a:ext cx="9906000" cy="5532931"/>
              <a:chOff x="0" y="623086"/>
              <a:chExt cx="9906000" cy="5532931"/>
            </a:xfrm>
          </p:grpSpPr>
          <p:sp>
            <p:nvSpPr>
              <p:cNvPr id="69" name="Line 20"/>
              <p:cNvSpPr>
                <a:spLocks noChangeShapeType="1"/>
              </p:cNvSpPr>
              <p:nvPr/>
            </p:nvSpPr>
            <p:spPr bwMode="auto">
              <a:xfrm>
                <a:off x="975" y="615601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70" name="Line 19"/>
              <p:cNvSpPr>
                <a:spLocks noChangeShapeType="1"/>
              </p:cNvSpPr>
              <p:nvPr/>
            </p:nvSpPr>
            <p:spPr bwMode="auto">
              <a:xfrm>
                <a:off x="975" y="586481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71" name="Line 18"/>
              <p:cNvSpPr>
                <a:spLocks noChangeShapeType="1"/>
              </p:cNvSpPr>
              <p:nvPr/>
            </p:nvSpPr>
            <p:spPr bwMode="auto">
              <a:xfrm>
                <a:off x="975" y="557360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72" name="Line 17"/>
              <p:cNvSpPr>
                <a:spLocks noChangeShapeType="1"/>
              </p:cNvSpPr>
              <p:nvPr/>
            </p:nvSpPr>
            <p:spPr bwMode="auto">
              <a:xfrm>
                <a:off x="975" y="528239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73" name="Line 16"/>
              <p:cNvSpPr>
                <a:spLocks noChangeShapeType="1"/>
              </p:cNvSpPr>
              <p:nvPr/>
            </p:nvSpPr>
            <p:spPr bwMode="auto">
              <a:xfrm>
                <a:off x="975" y="499119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74" name="Line 15"/>
              <p:cNvSpPr>
                <a:spLocks noChangeShapeType="1"/>
              </p:cNvSpPr>
              <p:nvPr/>
            </p:nvSpPr>
            <p:spPr bwMode="auto">
              <a:xfrm>
                <a:off x="975" y="469998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75" name="Line 14"/>
              <p:cNvSpPr>
                <a:spLocks noChangeShapeType="1"/>
              </p:cNvSpPr>
              <p:nvPr/>
            </p:nvSpPr>
            <p:spPr bwMode="auto">
              <a:xfrm>
                <a:off x="975" y="440877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76" name="Line 13"/>
              <p:cNvSpPr>
                <a:spLocks noChangeShapeType="1"/>
              </p:cNvSpPr>
              <p:nvPr/>
            </p:nvSpPr>
            <p:spPr bwMode="auto">
              <a:xfrm>
                <a:off x="975" y="411757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77" name="Line 12"/>
              <p:cNvSpPr>
                <a:spLocks noChangeShapeType="1"/>
              </p:cNvSpPr>
              <p:nvPr/>
            </p:nvSpPr>
            <p:spPr bwMode="auto">
              <a:xfrm>
                <a:off x="975" y="382636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78" name="Line 11"/>
              <p:cNvSpPr>
                <a:spLocks noChangeShapeType="1"/>
              </p:cNvSpPr>
              <p:nvPr/>
            </p:nvSpPr>
            <p:spPr bwMode="auto">
              <a:xfrm>
                <a:off x="975" y="3535156"/>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79" name="Line 10"/>
              <p:cNvSpPr>
                <a:spLocks noChangeShapeType="1"/>
              </p:cNvSpPr>
              <p:nvPr/>
            </p:nvSpPr>
            <p:spPr bwMode="auto">
              <a:xfrm>
                <a:off x="975" y="3243949"/>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80" name="Line 9"/>
              <p:cNvSpPr>
                <a:spLocks noChangeShapeType="1"/>
              </p:cNvSpPr>
              <p:nvPr/>
            </p:nvSpPr>
            <p:spPr bwMode="auto">
              <a:xfrm>
                <a:off x="975" y="295274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81" name="Line 8"/>
              <p:cNvSpPr>
                <a:spLocks noChangeShapeType="1"/>
              </p:cNvSpPr>
              <p:nvPr/>
            </p:nvSpPr>
            <p:spPr bwMode="auto">
              <a:xfrm>
                <a:off x="975" y="266153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82" name="Line 7"/>
              <p:cNvSpPr>
                <a:spLocks noChangeShapeType="1"/>
              </p:cNvSpPr>
              <p:nvPr/>
            </p:nvSpPr>
            <p:spPr bwMode="auto">
              <a:xfrm>
                <a:off x="975" y="237032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83" name="Line 6"/>
              <p:cNvSpPr>
                <a:spLocks noChangeShapeType="1"/>
              </p:cNvSpPr>
              <p:nvPr/>
            </p:nvSpPr>
            <p:spPr bwMode="auto">
              <a:xfrm>
                <a:off x="975" y="207912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84" name="Line 5"/>
              <p:cNvSpPr>
                <a:spLocks noChangeShapeType="1"/>
              </p:cNvSpPr>
              <p:nvPr/>
            </p:nvSpPr>
            <p:spPr bwMode="auto">
              <a:xfrm>
                <a:off x="975" y="178791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85" name="Line 4"/>
              <p:cNvSpPr>
                <a:spLocks noChangeShapeType="1"/>
              </p:cNvSpPr>
              <p:nvPr/>
            </p:nvSpPr>
            <p:spPr bwMode="auto">
              <a:xfrm>
                <a:off x="975" y="149670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86" name="Line 3"/>
              <p:cNvSpPr>
                <a:spLocks noChangeShapeType="1"/>
              </p:cNvSpPr>
              <p:nvPr/>
            </p:nvSpPr>
            <p:spPr bwMode="auto">
              <a:xfrm>
                <a:off x="975" y="120550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87" name="Line 2"/>
              <p:cNvSpPr>
                <a:spLocks noChangeShapeType="1"/>
              </p:cNvSpPr>
              <p:nvPr/>
            </p:nvSpPr>
            <p:spPr bwMode="auto">
              <a:xfrm>
                <a:off x="975" y="91429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88" name="Line 1"/>
              <p:cNvSpPr>
                <a:spLocks noChangeShapeType="1"/>
              </p:cNvSpPr>
              <p:nvPr/>
            </p:nvSpPr>
            <p:spPr bwMode="auto">
              <a:xfrm>
                <a:off x="0" y="623086"/>
                <a:ext cx="99060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mn-lt"/>
                </a:endParaRPr>
              </a:p>
            </p:txBody>
          </p:sp>
        </p:grpSp>
        <p:grpSp>
          <p:nvGrpSpPr>
            <p:cNvPr id="61" name="Five column measure"/>
            <p:cNvGrpSpPr/>
            <p:nvPr userDrawn="1"/>
          </p:nvGrpSpPr>
          <p:grpSpPr>
            <a:xfrm>
              <a:off x="629400" y="5977077"/>
              <a:ext cx="8647200" cy="66674"/>
              <a:chOff x="629400" y="5977077"/>
              <a:chExt cx="8647200" cy="66674"/>
            </a:xfrm>
          </p:grpSpPr>
          <p:sp>
            <p:nvSpPr>
              <p:cNvPr id="64" name="Column 5"/>
              <p:cNvSpPr>
                <a:spLocks/>
              </p:cNvSpPr>
              <p:nvPr/>
            </p:nvSpPr>
            <p:spPr bwMode="auto">
              <a:xfrm>
                <a:off x="77466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65" name="Column 4"/>
              <p:cNvSpPr>
                <a:spLocks/>
              </p:cNvSpPr>
              <p:nvPr/>
            </p:nvSpPr>
            <p:spPr bwMode="auto">
              <a:xfrm>
                <a:off x="59673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66" name="Column 3"/>
              <p:cNvSpPr>
                <a:spLocks/>
              </p:cNvSpPr>
              <p:nvPr/>
            </p:nvSpPr>
            <p:spPr bwMode="auto">
              <a:xfrm>
                <a:off x="4188000" y="5977077"/>
                <a:ext cx="1530000" cy="66674"/>
              </a:xfrm>
              <a:custGeom>
                <a:avLst/>
                <a:gdLst>
                  <a:gd name="T0" fmla="*/ 0 w 1102"/>
                  <a:gd name="T1" fmla="*/ 0 h 42"/>
                  <a:gd name="T2" fmla="*/ 0 w 1102"/>
                  <a:gd name="T3" fmla="*/ 42 h 42"/>
                  <a:gd name="T4" fmla="*/ 1102 w 1102"/>
                  <a:gd name="T5" fmla="*/ 42 h 42"/>
                  <a:gd name="T6" fmla="*/ 1102 w 1102"/>
                  <a:gd name="T7" fmla="*/ 0 h 42"/>
                  <a:gd name="T8" fmla="*/ 0 w 1102"/>
                  <a:gd name="T9" fmla="*/ 0 h 42"/>
                  <a:gd name="T10" fmla="*/ 0 w 1102"/>
                  <a:gd name="T11" fmla="*/ 0 h 42"/>
                </a:gdLst>
                <a:ahLst/>
                <a:cxnLst>
                  <a:cxn ang="0">
                    <a:pos x="T0" y="T1"/>
                  </a:cxn>
                  <a:cxn ang="0">
                    <a:pos x="T2" y="T3"/>
                  </a:cxn>
                  <a:cxn ang="0">
                    <a:pos x="T4" y="T5"/>
                  </a:cxn>
                  <a:cxn ang="0">
                    <a:pos x="T6" y="T7"/>
                  </a:cxn>
                  <a:cxn ang="0">
                    <a:pos x="T8" y="T9"/>
                  </a:cxn>
                  <a:cxn ang="0">
                    <a:pos x="T10" y="T11"/>
                  </a:cxn>
                </a:cxnLst>
                <a:rect l="0" t="0" r="r" b="b"/>
                <a:pathLst>
                  <a:path w="1102" h="42">
                    <a:moveTo>
                      <a:pt x="0" y="0"/>
                    </a:moveTo>
                    <a:lnTo>
                      <a:pt x="0" y="42"/>
                    </a:lnTo>
                    <a:lnTo>
                      <a:pt x="1102" y="42"/>
                    </a:lnTo>
                    <a:lnTo>
                      <a:pt x="1102"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67" name="Column 2"/>
              <p:cNvSpPr>
                <a:spLocks/>
              </p:cNvSpPr>
              <p:nvPr/>
            </p:nvSpPr>
            <p:spPr bwMode="auto">
              <a:xfrm>
                <a:off x="2408700" y="5977077"/>
                <a:ext cx="1530000" cy="66674"/>
              </a:xfrm>
              <a:custGeom>
                <a:avLst/>
                <a:gdLst>
                  <a:gd name="T0" fmla="*/ 0 w 1103"/>
                  <a:gd name="T1" fmla="*/ 0 h 42"/>
                  <a:gd name="T2" fmla="*/ 1103 w 1103"/>
                  <a:gd name="T3" fmla="*/ 0 h 42"/>
                  <a:gd name="T4" fmla="*/ 1103 w 1103"/>
                  <a:gd name="T5" fmla="*/ 42 h 42"/>
                  <a:gd name="T6" fmla="*/ 0 w 1103"/>
                  <a:gd name="T7" fmla="*/ 42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1103" y="0"/>
                    </a:lnTo>
                    <a:lnTo>
                      <a:pt x="1103" y="42"/>
                    </a:lnTo>
                    <a:lnTo>
                      <a:pt x="0" y="42"/>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dirty="0">
                  <a:latin typeface="+mn-lt"/>
                </a:endParaRPr>
              </a:p>
            </p:txBody>
          </p:sp>
          <p:sp>
            <p:nvSpPr>
              <p:cNvPr id="68" name="Column 1"/>
              <p:cNvSpPr>
                <a:spLocks/>
              </p:cNvSpPr>
              <p:nvPr/>
            </p:nvSpPr>
            <p:spPr bwMode="auto">
              <a:xfrm>
                <a:off x="629400" y="5977077"/>
                <a:ext cx="1530000" cy="66674"/>
              </a:xfrm>
              <a:custGeom>
                <a:avLst/>
                <a:gdLst>
                  <a:gd name="T0" fmla="*/ 0 w 1103"/>
                  <a:gd name="T1" fmla="*/ 0 h 42"/>
                  <a:gd name="T2" fmla="*/ 0 w 1103"/>
                  <a:gd name="T3" fmla="*/ 42 h 42"/>
                  <a:gd name="T4" fmla="*/ 1103 w 1103"/>
                  <a:gd name="T5" fmla="*/ 42 h 42"/>
                  <a:gd name="T6" fmla="*/ 1103 w 1103"/>
                  <a:gd name="T7" fmla="*/ 0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0" y="42"/>
                    </a:lnTo>
                    <a:lnTo>
                      <a:pt x="1103" y="42"/>
                    </a:lnTo>
                    <a:lnTo>
                      <a:pt x="1103"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dirty="0">
                  <a:latin typeface="+mn-lt"/>
                </a:endParaRPr>
              </a:p>
            </p:txBody>
          </p:sp>
        </p:grpSp>
        <p:sp>
          <p:nvSpPr>
            <p:cNvPr id="62" name="Live space"/>
            <p:cNvSpPr>
              <a:spLocks/>
            </p:cNvSpPr>
            <p:nvPr userDrawn="1"/>
          </p:nvSpPr>
          <p:spPr>
            <a:xfrm>
              <a:off x="629400" y="2079120"/>
              <a:ext cx="8647200" cy="4078877"/>
            </a:xfrm>
            <a:prstGeom prst="rect">
              <a:avLst/>
            </a:pr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tx1"/>
                </a:solidFill>
                <a:latin typeface="+mn-lt"/>
              </a:endParaRPr>
            </a:p>
          </p:txBody>
        </p:sp>
        <p:sp>
          <p:nvSpPr>
            <p:cNvPr id="63" name="Footnote example"/>
            <p:cNvSpPr txBox="1">
              <a:spLocks noChangeAspect="1"/>
            </p:cNvSpPr>
            <p:nvPr userDrawn="1"/>
          </p:nvSpPr>
          <p:spPr>
            <a:xfrm>
              <a:off x="629398" y="6145200"/>
              <a:ext cx="7283401" cy="415498"/>
            </a:xfrm>
            <a:prstGeom prst="rect">
              <a:avLst/>
            </a:prstGeom>
            <a:noFill/>
          </p:spPr>
          <p:txBody>
            <a:bodyPr wrap="square" lIns="0" tIns="0" rIns="0" bIns="0" rtlCol="0" anchor="b">
              <a:spAutoFit/>
            </a:bodyPr>
            <a:lstStyle/>
            <a:p>
              <a:pPr>
                <a:lnSpc>
                  <a:spcPct val="90000"/>
                </a:lnSpc>
              </a:pPr>
              <a:r>
                <a:rPr lang="en-US" sz="1000" dirty="0">
                  <a:solidFill>
                    <a:schemeClr val="bg1">
                      <a:lumMod val="50000"/>
                    </a:schemeClr>
                  </a:solidFill>
                  <a:latin typeface="+mn-lt"/>
                </a:rPr>
                <a:t>1. xxxx  2. xxxx  3. List footnotes in numerical order. Footnote numbers are not bracketed. Use 10pt font</a:t>
              </a:r>
            </a:p>
            <a:p>
              <a:pPr>
                <a:lnSpc>
                  <a:spcPct val="90000"/>
                </a:lnSpc>
              </a:pPr>
              <a:r>
                <a:rPr lang="en-US" sz="1000" dirty="0">
                  <a:solidFill>
                    <a:schemeClr val="bg1">
                      <a:lumMod val="50000"/>
                    </a:schemeClr>
                  </a:solidFill>
                  <a:latin typeface="+mn-lt"/>
                </a:rPr>
                <a:t>Note: Do not put a period at the end of the note or the source</a:t>
              </a:r>
            </a:p>
            <a:p>
              <a:pPr>
                <a:lnSpc>
                  <a:spcPct val="90000"/>
                </a:lnSpc>
              </a:pPr>
              <a:r>
                <a:rPr lang="en-US" sz="1000" dirty="0">
                  <a:solidFill>
                    <a:schemeClr val="bg1">
                      <a:lumMod val="50000"/>
                    </a:schemeClr>
                  </a:solidFill>
                  <a:latin typeface="+mn-lt"/>
                </a:rPr>
                <a:t>Source: Include a source for every chart that you use. Separate sources with a semicolon; </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Tree>
    <p:extLst>
      <p:ext uri="{BB962C8B-B14F-4D97-AF65-F5344CB8AC3E}">
        <p14:creationId xmlns:p14="http://schemas.microsoft.com/office/powerpoint/2010/main" val="4538876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91" y="1592"/>
          <a:ext cx="1586" cy="1587"/>
        </p:xfrm>
        <a:graphic>
          <a:graphicData uri="http://schemas.openxmlformats.org/presentationml/2006/ole">
            <mc:AlternateContent xmlns:mc="http://schemas.openxmlformats.org/markup-compatibility/2006">
              <mc:Choice xmlns:v="urn:schemas-microsoft-com:vml" Requires="v">
                <p:oleObj spid="_x0000_s28852" name="think-cell Slide" r:id="rId7" imgW="270" imgH="270" progId="TCLayout.ActiveDocument.1">
                  <p:embed/>
                </p:oleObj>
              </mc:Choice>
              <mc:Fallback>
                <p:oleObj name="think-cell Slide" r:id="rId7" imgW="270" imgH="270" progId="TCLayout.ActiveDocument.1">
                  <p:embed/>
                  <p:pic>
                    <p:nvPicPr>
                      <p:cNvPr id="3" name="Object 2" hidden="1"/>
                      <p:cNvPicPr/>
                      <p:nvPr/>
                    </p:nvPicPr>
                    <p:blipFill>
                      <a:blip r:embed="rId8"/>
                      <a:stretch>
                        <a:fillRect/>
                      </a:stretch>
                    </p:blipFill>
                    <p:spPr>
                      <a:xfrm>
                        <a:off x="1591" y="1592"/>
                        <a:ext cx="1586" cy="1587"/>
                      </a:xfrm>
                      <a:prstGeom prst="rect">
                        <a:avLst/>
                      </a:prstGeom>
                    </p:spPr>
                  </p:pic>
                </p:oleObj>
              </mc:Fallback>
            </mc:AlternateContent>
          </a:graphicData>
        </a:graphic>
      </p:graphicFrame>
      <p:sp>
        <p:nvSpPr>
          <p:cNvPr id="7" name="Page"/>
          <p:cNvSpPr txBox="1"/>
          <p:nvPr userDrawn="1"/>
        </p:nvSpPr>
        <p:spPr bwMode="white">
          <a:xfrm>
            <a:off x="11019325" y="6404401"/>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0" name="Rectangle 9"/>
          <p:cNvSpPr/>
          <p:nvPr userDrawn="1">
            <p:custDataLst>
              <p:tags r:id="rId3"/>
            </p:custDataLst>
          </p:nvPr>
        </p:nvSpPr>
        <p:spPr>
          <a:xfrm>
            <a:off x="2176156" y="4552781"/>
            <a:ext cx="1072246" cy="872423"/>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2000" dirty="0">
              <a:solidFill>
                <a:srgbClr val="FFFFFF">
                  <a:lumMod val="100000"/>
                </a:srgbClr>
              </a:solidFill>
              <a:latin typeface="Trebuchet MS" panose="020B0603020202020204" pitchFamily="34" charset="0"/>
            </a:endParaRPr>
          </a:p>
        </p:txBody>
      </p:sp>
      <p:sp>
        <p:nvSpPr>
          <p:cNvPr id="11" name="Rectangle 10"/>
          <p:cNvSpPr/>
          <p:nvPr userDrawn="1">
            <p:custDataLst>
              <p:tags r:id="rId4"/>
            </p:custDataLst>
          </p:nvPr>
        </p:nvSpPr>
        <p:spPr>
          <a:xfrm>
            <a:off x="3424806" y="4552778"/>
            <a:ext cx="1617231" cy="1312672"/>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80000" rIns="0" bIns="0" numCol="1" spcCol="0" rtlCol="0" fromWordArt="0" anchor="t" anchorCtr="0" forceAA="0" compatLnSpc="1">
            <a:prstTxWarp prst="textNoShape">
              <a:avLst/>
            </a:prstTxWarp>
            <a:noAutofit/>
          </a:bodyPr>
          <a:lstStyle/>
          <a:p>
            <a:pPr algn="ctr">
              <a:spcBef>
                <a:spcPct val="0"/>
              </a:spcBef>
              <a:spcAft>
                <a:spcPct val="0"/>
              </a:spcAft>
            </a:pPr>
            <a:endParaRPr lang="en-US" sz="2000" dirty="0">
              <a:solidFill>
                <a:srgbClr val="FFFFFF">
                  <a:lumMod val="100000"/>
                </a:srgbClr>
              </a:solidFill>
              <a:latin typeface="Trebuchet MS" panose="020B0603020202020204" pitchFamily="34" charset="0"/>
            </a:endParaRPr>
          </a:p>
        </p:txBody>
      </p:sp>
      <p:sp>
        <p:nvSpPr>
          <p:cNvPr id="12" name="Rectangle 11"/>
          <p:cNvSpPr/>
          <p:nvPr userDrawn="1">
            <p:custDataLst>
              <p:tags r:id="rId5"/>
            </p:custDataLst>
          </p:nvPr>
        </p:nvSpPr>
        <p:spPr>
          <a:xfrm>
            <a:off x="775385" y="914402"/>
            <a:ext cx="4266652" cy="3494377"/>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0" rIns="0" bIns="0" numCol="1" spcCol="0" rtlCol="0" fromWordArt="0" anchor="t" anchorCtr="0" forceAA="0" compatLnSpc="1">
            <a:prstTxWarp prst="textNoShape">
              <a:avLst/>
            </a:prstTxWarp>
            <a:noAutofit/>
          </a:bodyPr>
          <a:lstStyle/>
          <a:p>
            <a:pPr algn="ctr">
              <a:lnSpc>
                <a:spcPct val="95000"/>
              </a:lnSpc>
            </a:pPr>
            <a:r>
              <a:rPr lang="en-US" sz="4401" dirty="0">
                <a:solidFill>
                  <a:srgbClr val="FFFFFF">
                    <a:lumMod val="100000"/>
                  </a:srgbClr>
                </a:solidFill>
                <a:latin typeface="Trebuchet MS" panose="020B0603020202020204" pitchFamily="34" charset="0"/>
              </a:rPr>
              <a:t>Agenda</a:t>
            </a:r>
          </a:p>
        </p:txBody>
      </p:sp>
    </p:spTree>
    <p:extLst>
      <p:ext uri="{BB962C8B-B14F-4D97-AF65-F5344CB8AC3E}">
        <p14:creationId xmlns:p14="http://schemas.microsoft.com/office/powerpoint/2010/main" val="766387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91" y="1592"/>
          <a:ext cx="1586" cy="1587"/>
        </p:xfrm>
        <a:graphic>
          <a:graphicData uri="http://schemas.openxmlformats.org/presentationml/2006/ole">
            <mc:AlternateContent xmlns:mc="http://schemas.openxmlformats.org/markup-compatibility/2006">
              <mc:Choice xmlns:v="urn:schemas-microsoft-com:vml" Requires="v">
                <p:oleObj spid="_x0000_s29876"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591" y="1592"/>
                        <a:ext cx="1586" cy="1587"/>
                      </a:xfrm>
                      <a:prstGeom prst="rect">
                        <a:avLst/>
                      </a:prstGeom>
                    </p:spPr>
                  </p:pic>
                </p:oleObj>
              </mc:Fallback>
            </mc:AlternateContent>
          </a:graphicData>
        </a:graphic>
      </p:graphicFrame>
      <p:sp>
        <p:nvSpPr>
          <p:cNvPr id="7" name="Page"/>
          <p:cNvSpPr txBox="1"/>
          <p:nvPr userDrawn="1"/>
        </p:nvSpPr>
        <p:spPr bwMode="white">
          <a:xfrm>
            <a:off x="11019325" y="6404401"/>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0" name="Rectangle 9"/>
          <p:cNvSpPr/>
          <p:nvPr userDrawn="1">
            <p:custDataLst>
              <p:tags r:id="rId3"/>
            </p:custDataLst>
          </p:nvPr>
        </p:nvSpPr>
        <p:spPr>
          <a:xfrm>
            <a:off x="1089970" y="2668041"/>
            <a:ext cx="10012800" cy="3201026"/>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274320" rIns="274320" bIns="137160" numCol="1" spcCol="0" rtlCol="0" fromWordArt="0" anchor="b" anchorCtr="0" forceAA="0" compatLnSpc="1">
            <a:prstTxWarp prst="textNoShape">
              <a:avLst/>
            </a:prstTxWarp>
            <a:noAutofit/>
          </a:bodyPr>
          <a:lstStyle/>
          <a:p>
            <a:pPr>
              <a:lnSpc>
                <a:spcPts val="6000"/>
              </a:lnSpc>
            </a:pPr>
            <a:endParaRPr lang="en-US" sz="4401" dirty="0">
              <a:solidFill>
                <a:srgbClr val="FFFFFF">
                  <a:lumMod val="100000"/>
                </a:srgbClr>
              </a:solidFill>
              <a:latin typeface="Trebuchet MS" panose="020B0603020202020204" pitchFamily="34" charset="0"/>
            </a:endParaRPr>
          </a:p>
        </p:txBody>
      </p:sp>
      <p:sp>
        <p:nvSpPr>
          <p:cNvPr id="11" name="Rectangle 10"/>
          <p:cNvSpPr/>
          <p:nvPr userDrawn="1">
            <p:custDataLst>
              <p:tags r:id="rId4"/>
            </p:custDataLst>
          </p:nvPr>
        </p:nvSpPr>
        <p:spPr>
          <a:xfrm>
            <a:off x="1089971" y="1457802"/>
            <a:ext cx="1128806" cy="918000"/>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2000" dirty="0">
              <a:solidFill>
                <a:srgbClr val="FFFFFF">
                  <a:lumMod val="100000"/>
                </a:srgbClr>
              </a:solidFill>
              <a:latin typeface="Trebuchet MS" panose="020B0603020202020204" pitchFamily="34" charset="0"/>
            </a:endParaRPr>
          </a:p>
        </p:txBody>
      </p:sp>
    </p:spTree>
    <p:extLst>
      <p:ext uri="{BB962C8B-B14F-4D97-AF65-F5344CB8AC3E}">
        <p14:creationId xmlns:p14="http://schemas.microsoft.com/office/powerpoint/2010/main" val="442285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91" y="1592"/>
          <a:ext cx="1586" cy="1587"/>
        </p:xfrm>
        <a:graphic>
          <a:graphicData uri="http://schemas.openxmlformats.org/presentationml/2006/ole">
            <mc:AlternateContent xmlns:mc="http://schemas.openxmlformats.org/markup-compatibility/2006">
              <mc:Choice xmlns:v="urn:schemas-microsoft-com:vml" Requires="v">
                <p:oleObj spid="_x0000_s30900"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591" y="1592"/>
                        <a:ext cx="1586" cy="1587"/>
                      </a:xfrm>
                      <a:prstGeom prst="rect">
                        <a:avLst/>
                      </a:prstGeom>
                    </p:spPr>
                  </p:pic>
                </p:oleObj>
              </mc:Fallback>
            </mc:AlternateContent>
          </a:graphicData>
        </a:graphic>
      </p:graphicFrame>
      <p:sp>
        <p:nvSpPr>
          <p:cNvPr id="7" name="Page"/>
          <p:cNvSpPr txBox="1"/>
          <p:nvPr userDrawn="1"/>
        </p:nvSpPr>
        <p:spPr bwMode="white">
          <a:xfrm>
            <a:off x="11019325" y="6404401"/>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cxnSp>
        <p:nvCxnSpPr>
          <p:cNvPr id="10" name="Straight Connector 9"/>
          <p:cNvCxnSpPr/>
          <p:nvPr userDrawn="1">
            <p:custDataLst>
              <p:tags r:id="rId3"/>
            </p:custDataLst>
          </p:nvPr>
        </p:nvCxnSpPr>
        <p:spPr>
          <a:xfrm>
            <a:off x="773723" y="1206001"/>
            <a:ext cx="11418277" cy="0"/>
          </a:xfrm>
          <a:prstGeom prst="line">
            <a:avLst/>
          </a:prstGeom>
          <a:noFill/>
          <a:ln w="9525" cap="rnd" cmpd="sng" algn="ctr">
            <a:solidFill>
              <a:srgbClr val="FFFFFF"/>
            </a:solidFill>
            <a:prstDash val="solid"/>
            <a:round/>
          </a:ln>
          <a:effectLst/>
        </p:spPr>
        <p:style>
          <a:lnRef idx="1">
            <a:schemeClr val="accent1"/>
          </a:lnRef>
          <a:fillRef idx="0">
            <a:schemeClr val="accent1"/>
          </a:fillRef>
          <a:effectRef idx="0">
            <a:schemeClr val="accent1"/>
          </a:effectRef>
          <a:fontRef idx="minor">
            <a:schemeClr val="tx1"/>
          </a:fontRef>
        </p:style>
      </p:cxnSp>
      <p:sp>
        <p:nvSpPr>
          <p:cNvPr id="11" name="Rectangle 10"/>
          <p:cNvSpPr/>
          <p:nvPr userDrawn="1">
            <p:custDataLst>
              <p:tags r:id="rId4"/>
            </p:custDataLst>
          </p:nvPr>
        </p:nvSpPr>
        <p:spPr>
          <a:xfrm>
            <a:off x="773723" y="622800"/>
            <a:ext cx="8849228" cy="47089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90000"/>
              </a:lnSpc>
              <a:spcBef>
                <a:spcPct val="0"/>
              </a:spcBef>
            </a:pPr>
            <a:r>
              <a:rPr lang="en-US" sz="2800" dirty="0">
                <a:solidFill>
                  <a:schemeClr val="bg1">
                    <a:lumMod val="100000"/>
                  </a:schemeClr>
                </a:solidFill>
                <a:latin typeface="Trebuchet MS" panose="020B0603020202020204" pitchFamily="34" charset="0"/>
              </a:rPr>
              <a:t>Agenda</a:t>
            </a:r>
          </a:p>
        </p:txBody>
      </p:sp>
    </p:spTree>
    <p:extLst>
      <p:ext uri="{BB962C8B-B14F-4D97-AF65-F5344CB8AC3E}">
        <p14:creationId xmlns:p14="http://schemas.microsoft.com/office/powerpoint/2010/main" val="33585384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91" y="1592"/>
          <a:ext cx="1586" cy="1587"/>
        </p:xfrm>
        <a:graphic>
          <a:graphicData uri="http://schemas.openxmlformats.org/presentationml/2006/ole">
            <mc:AlternateContent xmlns:mc="http://schemas.openxmlformats.org/markup-compatibility/2006">
              <mc:Choice xmlns:v="urn:schemas-microsoft-com:vml" Requires="v">
                <p:oleObj spid="_x0000_s3192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1" y="1592"/>
                        <a:ext cx="1586" cy="1587"/>
                      </a:xfrm>
                      <a:prstGeom prst="rect">
                        <a:avLst/>
                      </a:prstGeom>
                    </p:spPr>
                  </p:pic>
                </p:oleObj>
              </mc:Fallback>
            </mc:AlternateContent>
          </a:graphicData>
        </a:graphic>
      </p:graphicFrame>
      <p:pic>
        <p:nvPicPr>
          <p:cNvPr id="62" name="Shadow"/>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21857" y="0"/>
            <a:ext cx="513170" cy="6858000"/>
          </a:xfrm>
          <a:prstGeom prst="rect">
            <a:avLst/>
          </a:prstGeom>
        </p:spPr>
      </p:pic>
      <p:sp>
        <p:nvSpPr>
          <p:cNvPr id="66" name="PanelGray"/>
          <p:cNvSpPr/>
          <p:nvPr userDrawn="1"/>
        </p:nvSpPr>
        <p:spPr bwMode="white">
          <a:xfrm>
            <a:off x="4136372" y="-1309"/>
            <a:ext cx="8055630"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endParaRPr lang="en-US" sz="1200" dirty="0">
              <a:solidFill>
                <a:schemeClr val="bg1"/>
              </a:solidFill>
              <a:latin typeface="+mn-lt"/>
              <a:sym typeface="Trebuchet MS" panose="020B0603020202020204" pitchFamily="34" charset="0"/>
            </a:endParaRPr>
          </a:p>
        </p:txBody>
      </p:sp>
      <p:sp>
        <p:nvSpPr>
          <p:cNvPr id="15"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3" name="TextBox 2"/>
          <p:cNvSpPr txBox="1"/>
          <p:nvPr userDrawn="1"/>
        </p:nvSpPr>
        <p:spPr>
          <a:xfrm>
            <a:off x="775385" y="2682000"/>
            <a:ext cx="3043938" cy="1497600"/>
          </a:xfrm>
          <a:prstGeom prst="rect">
            <a:avLst/>
          </a:prstGeom>
          <a:noFill/>
          <a:ln cap="rnd">
            <a:noFill/>
            <a:prstDash val="solid"/>
          </a:ln>
        </p:spPr>
        <p:txBody>
          <a:bodyPr wrap="square" lIns="0" tIns="0" rIns="0" bIns="0" rtlCol="0" anchor="ctr" anchorCtr="0">
            <a:noAutofit/>
          </a:bodyPr>
          <a:lstStyle/>
          <a:p>
            <a:pPr algn="l">
              <a:lnSpc>
                <a:spcPct val="90000"/>
              </a:lnSpc>
              <a:spcAft>
                <a:spcPts val="600"/>
              </a:spcAft>
            </a:pPr>
            <a:r>
              <a:rPr lang="en-US" sz="2800" dirty="0">
                <a:solidFill>
                  <a:schemeClr val="bg1"/>
                </a:solidFill>
              </a:rPr>
              <a:t>Agenda</a:t>
            </a:r>
          </a:p>
        </p:txBody>
      </p:sp>
    </p:spTree>
    <p:extLst>
      <p:ext uri="{BB962C8B-B14F-4D97-AF65-F5344CB8AC3E}">
        <p14:creationId xmlns:p14="http://schemas.microsoft.com/office/powerpoint/2010/main" val="833970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91" y="1592"/>
          <a:ext cx="1586" cy="1587"/>
        </p:xfrm>
        <a:graphic>
          <a:graphicData uri="http://schemas.openxmlformats.org/presentationml/2006/ole">
            <mc:AlternateContent xmlns:mc="http://schemas.openxmlformats.org/markup-compatibility/2006">
              <mc:Choice xmlns:v="urn:schemas-microsoft-com:vml" Requires="v">
                <p:oleObj spid="_x0000_s32948" name="think-cell Slide" r:id="rId7" imgW="270" imgH="270" progId="TCLayout.ActiveDocument.1">
                  <p:embed/>
                </p:oleObj>
              </mc:Choice>
              <mc:Fallback>
                <p:oleObj name="think-cell Slide" r:id="rId7" imgW="270" imgH="270" progId="TCLayout.ActiveDocument.1">
                  <p:embed/>
                  <p:pic>
                    <p:nvPicPr>
                      <p:cNvPr id="2" name="Object 1" hidden="1"/>
                      <p:cNvPicPr/>
                      <p:nvPr/>
                    </p:nvPicPr>
                    <p:blipFill>
                      <a:blip r:embed="rId8"/>
                      <a:stretch>
                        <a:fillRect/>
                      </a:stretch>
                    </p:blipFill>
                    <p:spPr>
                      <a:xfrm>
                        <a:off x="1591" y="1592"/>
                        <a:ext cx="1586" cy="1587"/>
                      </a:xfrm>
                      <a:prstGeom prst="rect">
                        <a:avLst/>
                      </a:prstGeom>
                    </p:spPr>
                  </p:pic>
                </p:oleObj>
              </mc:Fallback>
            </mc:AlternateContent>
          </a:graphicData>
        </a:graphic>
      </p:graphicFrame>
      <p:sp>
        <p:nvSpPr>
          <p:cNvPr id="8" name="Rectangle 7"/>
          <p:cNvSpPr/>
          <p:nvPr userDrawn="1">
            <p:custDataLst>
              <p:tags r:id="rId3"/>
            </p:custDataLst>
          </p:nvPr>
        </p:nvSpPr>
        <p:spPr>
          <a:xfrm>
            <a:off x="2176153" y="4552781"/>
            <a:ext cx="1072246" cy="872423"/>
          </a:xfrm>
          <a:prstGeom prst="rect">
            <a:avLst/>
          </a:prstGeom>
          <a:noFill/>
          <a:ln w="9525" cap="rnd" cmpd="sng" algn="ctr">
            <a:solidFill>
              <a:srgbClr val="0077BE"/>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1200" dirty="0">
              <a:solidFill>
                <a:schemeClr val="tx1">
                  <a:lumMod val="100000"/>
                </a:schemeClr>
              </a:solidFill>
              <a:latin typeface="Trebuchet MS" panose="020B0603020202020204" pitchFamily="34" charset="0"/>
            </a:endParaRPr>
          </a:p>
        </p:txBody>
      </p:sp>
      <p:sp>
        <p:nvSpPr>
          <p:cNvPr id="9" name="Rectangle 8"/>
          <p:cNvSpPr/>
          <p:nvPr userDrawn="1">
            <p:custDataLst>
              <p:tags r:id="rId4"/>
            </p:custDataLst>
          </p:nvPr>
        </p:nvSpPr>
        <p:spPr>
          <a:xfrm>
            <a:off x="3424805" y="4552778"/>
            <a:ext cx="1617231" cy="1312672"/>
          </a:xfrm>
          <a:prstGeom prst="rect">
            <a:avLst/>
          </a:prstGeom>
          <a:noFill/>
          <a:ln w="9525" cap="rnd" cmpd="sng" algn="ctr">
            <a:solidFill>
              <a:srgbClr val="0077BE"/>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80000" rIns="0" bIns="0" numCol="1" spcCol="0" rtlCol="0" fromWordArt="0" anchor="t" anchorCtr="0" forceAA="0" compatLnSpc="1">
            <a:prstTxWarp prst="textNoShape">
              <a:avLst/>
            </a:prstTxWarp>
            <a:noAutofit/>
          </a:bodyPr>
          <a:lstStyle/>
          <a:p>
            <a:pPr algn="ctr">
              <a:spcBef>
                <a:spcPct val="0"/>
              </a:spcBef>
              <a:spcAft>
                <a:spcPct val="0"/>
              </a:spcAft>
            </a:pPr>
            <a:endParaRPr lang="en-US" sz="1200" dirty="0">
              <a:solidFill>
                <a:schemeClr val="tx1">
                  <a:lumMod val="100000"/>
                </a:schemeClr>
              </a:solidFill>
              <a:latin typeface="Trebuchet MS" panose="020B0603020202020204" pitchFamily="34" charset="0"/>
            </a:endParaRPr>
          </a:p>
        </p:txBody>
      </p:sp>
      <p:sp>
        <p:nvSpPr>
          <p:cNvPr id="10" name="Rectangle 9"/>
          <p:cNvSpPr/>
          <p:nvPr userDrawn="1">
            <p:custDataLst>
              <p:tags r:id="rId5"/>
            </p:custDataLst>
          </p:nvPr>
        </p:nvSpPr>
        <p:spPr>
          <a:xfrm>
            <a:off x="775383" y="914402"/>
            <a:ext cx="4266652" cy="3494377"/>
          </a:xfrm>
          <a:prstGeom prst="rect">
            <a:avLst/>
          </a:prstGeom>
          <a:noFill/>
          <a:ln w="9525" cap="rnd" cmpd="sng" algn="ctr">
            <a:solidFill>
              <a:srgbClr val="0077BE"/>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0" rIns="0" bIns="0" numCol="1" spcCol="0" rtlCol="0" fromWordArt="0" anchor="t" anchorCtr="0" forceAA="0" compatLnSpc="1">
            <a:prstTxWarp prst="textNoShape">
              <a:avLst/>
            </a:prstTxWarp>
            <a:noAutofit/>
          </a:bodyPr>
          <a:lstStyle/>
          <a:p>
            <a:pPr algn="ctr">
              <a:lnSpc>
                <a:spcPct val="95000"/>
              </a:lnSpc>
            </a:pPr>
            <a:r>
              <a:rPr lang="en-US" sz="4401" dirty="0">
                <a:solidFill>
                  <a:srgbClr val="0077BE"/>
                </a:solidFill>
                <a:latin typeface="Trebuchet MS" panose="020B0603020202020204" pitchFamily="34" charset="0"/>
              </a:rPr>
              <a:t>Agenda</a:t>
            </a:r>
          </a:p>
        </p:txBody>
      </p:sp>
    </p:spTree>
    <p:extLst>
      <p:ext uri="{BB962C8B-B14F-4D97-AF65-F5344CB8AC3E}">
        <p14:creationId xmlns:p14="http://schemas.microsoft.com/office/powerpoint/2010/main" val="1649387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sp>
        <p:nvSpPr>
          <p:cNvPr id="5"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738832" y="6405037"/>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7" name="Title 1"/>
          <p:cNvSpPr>
            <a:spLocks noGrp="1"/>
          </p:cNvSpPr>
          <p:nvPr>
            <p:ph type="title" hasCustomPrompt="1"/>
          </p:nvPr>
        </p:nvSpPr>
        <p:spPr bwMode="blackWhite">
          <a:xfrm>
            <a:off x="775384" y="3826800"/>
            <a:ext cx="10642708" cy="2041200"/>
          </a:xfrm>
        </p:spPr>
        <p:txBody>
          <a:bodyPr anchor="t">
            <a:noAutofit/>
          </a:bodyPr>
          <a:lstStyle>
            <a:lvl1pPr>
              <a:defRPr sz="4401">
                <a:solidFill>
                  <a:schemeClr val="bg1"/>
                </a:solidFill>
                <a:latin typeface="+mj-lt"/>
                <a:sym typeface="Trebuchet MS" panose="020B0603020202020204" pitchFamily="34" charset="0"/>
              </a:defRPr>
            </a:lvl1pPr>
          </a:lstStyle>
          <a:p>
            <a:r>
              <a:rPr lang="en-US" dirty="0"/>
              <a:t>Click to add section title</a:t>
            </a:r>
          </a:p>
        </p:txBody>
      </p:sp>
      <p:cxnSp>
        <p:nvCxnSpPr>
          <p:cNvPr id="148" name="Line"/>
          <p:cNvCxnSpPr/>
          <p:nvPr userDrawn="1"/>
        </p:nvCxnSpPr>
        <p:spPr bwMode="white">
          <a:xfrm>
            <a:off x="775386" y="3680016"/>
            <a:ext cx="11416615"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766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91" y="1592"/>
          <a:ext cx="1586" cy="1587"/>
        </p:xfrm>
        <a:graphic>
          <a:graphicData uri="http://schemas.openxmlformats.org/presentationml/2006/ole">
            <mc:AlternateContent xmlns:mc="http://schemas.openxmlformats.org/markup-compatibility/2006">
              <mc:Choice xmlns:v="urn:schemas-microsoft-com:vml" Requires="v">
                <p:oleObj spid="_x0000_s33972"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1591" y="1592"/>
                        <a:ext cx="1586" cy="1587"/>
                      </a:xfrm>
                      <a:prstGeom prst="rect">
                        <a:avLst/>
                      </a:prstGeom>
                    </p:spPr>
                  </p:pic>
                </p:oleObj>
              </mc:Fallback>
            </mc:AlternateContent>
          </a:graphicData>
        </a:graphic>
      </p:graphicFrame>
      <p:sp>
        <p:nvSpPr>
          <p:cNvPr id="8" name="Rectangle 7"/>
          <p:cNvSpPr/>
          <p:nvPr userDrawn="1">
            <p:custDataLst>
              <p:tags r:id="rId3"/>
            </p:custDataLst>
          </p:nvPr>
        </p:nvSpPr>
        <p:spPr>
          <a:xfrm>
            <a:off x="1089967" y="2668041"/>
            <a:ext cx="10012800" cy="3201026"/>
          </a:xfrm>
          <a:prstGeom prst="rect">
            <a:avLst/>
          </a:prstGeom>
          <a:noFill/>
          <a:ln w="9525" cap="rnd" cmpd="sng" algn="ctr">
            <a:solidFill>
              <a:srgbClr val="0077BE"/>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274320" rIns="274320" bIns="137160" numCol="1" spcCol="0" rtlCol="0" fromWordArt="0" anchor="b" anchorCtr="0" forceAA="0" compatLnSpc="1">
            <a:prstTxWarp prst="textNoShape">
              <a:avLst/>
            </a:prstTxWarp>
            <a:noAutofit/>
          </a:bodyPr>
          <a:lstStyle/>
          <a:p>
            <a:pPr>
              <a:lnSpc>
                <a:spcPts val="6000"/>
              </a:lnSpc>
            </a:pPr>
            <a:endParaRPr lang="en-US" sz="4401" dirty="0">
              <a:solidFill>
                <a:schemeClr val="accent4">
                  <a:lumMod val="100000"/>
                </a:schemeClr>
              </a:solidFill>
              <a:latin typeface="Trebuchet MS" panose="020B0603020202020204" pitchFamily="34" charset="0"/>
            </a:endParaRPr>
          </a:p>
        </p:txBody>
      </p:sp>
      <p:sp>
        <p:nvSpPr>
          <p:cNvPr id="9" name="Rectangle 8"/>
          <p:cNvSpPr/>
          <p:nvPr userDrawn="1">
            <p:custDataLst>
              <p:tags r:id="rId4"/>
            </p:custDataLst>
          </p:nvPr>
        </p:nvSpPr>
        <p:spPr>
          <a:xfrm>
            <a:off x="1089967" y="1457802"/>
            <a:ext cx="1128806" cy="918000"/>
          </a:xfrm>
          <a:prstGeom prst="rect">
            <a:avLst/>
          </a:prstGeom>
          <a:noFill/>
          <a:ln w="9525" cap="rnd" cmpd="sng" algn="ctr">
            <a:solidFill>
              <a:srgbClr val="0077BE"/>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1200" dirty="0">
              <a:solidFill>
                <a:schemeClr val="tx1">
                  <a:lumMod val="100000"/>
                </a:schemeClr>
              </a:solidFill>
              <a:latin typeface="Trebuchet MS" panose="020B0603020202020204" pitchFamily="34" charset="0"/>
            </a:endParaRPr>
          </a:p>
        </p:txBody>
      </p:sp>
    </p:spTree>
    <p:extLst>
      <p:ext uri="{BB962C8B-B14F-4D97-AF65-F5344CB8AC3E}">
        <p14:creationId xmlns:p14="http://schemas.microsoft.com/office/powerpoint/2010/main" val="3947093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91" y="1592"/>
          <a:ext cx="1586" cy="1587"/>
        </p:xfrm>
        <a:graphic>
          <a:graphicData uri="http://schemas.openxmlformats.org/presentationml/2006/ole">
            <mc:AlternateContent xmlns:mc="http://schemas.openxmlformats.org/markup-compatibility/2006">
              <mc:Choice xmlns:v="urn:schemas-microsoft-com:vml" Requires="v">
                <p:oleObj spid="_x0000_s34996"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1591" y="1592"/>
                        <a:ext cx="1586" cy="1587"/>
                      </a:xfrm>
                      <a:prstGeom prst="rect">
                        <a:avLst/>
                      </a:prstGeom>
                    </p:spPr>
                  </p:pic>
                </p:oleObj>
              </mc:Fallback>
            </mc:AlternateContent>
          </a:graphicData>
        </a:graphic>
      </p:graphicFrame>
      <p:cxnSp>
        <p:nvCxnSpPr>
          <p:cNvPr id="8" name="Straight Connector 7"/>
          <p:cNvCxnSpPr/>
          <p:nvPr userDrawn="1">
            <p:custDataLst>
              <p:tags r:id="rId3"/>
            </p:custDataLst>
          </p:nvPr>
        </p:nvCxnSpPr>
        <p:spPr>
          <a:xfrm>
            <a:off x="773723" y="1205999"/>
            <a:ext cx="11418277" cy="0"/>
          </a:xfrm>
          <a:prstGeom prst="line">
            <a:avLst/>
          </a:prstGeom>
          <a:noFill/>
          <a:ln w="9525" cap="rnd" cmpd="sng" algn="ctr">
            <a:solidFill>
              <a:srgbClr val="0077BE"/>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9" name="Rectangle 8"/>
          <p:cNvSpPr/>
          <p:nvPr userDrawn="1">
            <p:custDataLst>
              <p:tags r:id="rId4"/>
            </p:custDataLst>
          </p:nvPr>
        </p:nvSpPr>
        <p:spPr>
          <a:xfrm>
            <a:off x="773723" y="622799"/>
            <a:ext cx="8849228" cy="47089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90000"/>
              </a:lnSpc>
              <a:spcBef>
                <a:spcPct val="0"/>
              </a:spcBef>
            </a:pPr>
            <a:r>
              <a:rPr lang="en-US" sz="2400" dirty="0">
                <a:solidFill>
                  <a:srgbClr val="0077BE"/>
                </a:solidFill>
                <a:latin typeface="Trebuchet MS" panose="020B0603020202020204" pitchFamily="34" charset="0"/>
              </a:rPr>
              <a:t>Agenda</a:t>
            </a:r>
          </a:p>
        </p:txBody>
      </p:sp>
    </p:spTree>
    <p:extLst>
      <p:ext uri="{BB962C8B-B14F-4D97-AF65-F5344CB8AC3E}">
        <p14:creationId xmlns:p14="http://schemas.microsoft.com/office/powerpoint/2010/main" val="14365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91" y="1592"/>
          <a:ext cx="1586" cy="1587"/>
        </p:xfrm>
        <a:graphic>
          <a:graphicData uri="http://schemas.openxmlformats.org/presentationml/2006/ole">
            <mc:AlternateContent xmlns:mc="http://schemas.openxmlformats.org/markup-compatibility/2006">
              <mc:Choice xmlns:v="urn:schemas-microsoft-com:vml" Requires="v">
                <p:oleObj spid="_x0000_s3602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1" y="1592"/>
                        <a:ext cx="1586" cy="1587"/>
                      </a:xfrm>
                      <a:prstGeom prst="rect">
                        <a:avLst/>
                      </a:prstGeom>
                    </p:spPr>
                  </p:pic>
                </p:oleObj>
              </mc:Fallback>
            </mc:AlternateContent>
          </a:graphicData>
        </a:graphic>
      </p:graphicFrame>
      <p:pic>
        <p:nvPicPr>
          <p:cNvPr id="62" name="Shadow"/>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21857" y="0"/>
            <a:ext cx="513170" cy="6858000"/>
          </a:xfrm>
          <a:prstGeom prst="rect">
            <a:avLst/>
          </a:prstGeom>
        </p:spPr>
      </p:pic>
      <p:sp>
        <p:nvSpPr>
          <p:cNvPr id="65" name="PanelWhite"/>
          <p:cNvSpPr/>
          <p:nvPr userDrawn="1"/>
        </p:nvSpPr>
        <p:spPr bwMode="white">
          <a:xfrm>
            <a:off x="4136372" y="-1309"/>
            <a:ext cx="8055630"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8"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3" name="TextBox 2"/>
          <p:cNvSpPr txBox="1"/>
          <p:nvPr userDrawn="1"/>
        </p:nvSpPr>
        <p:spPr>
          <a:xfrm>
            <a:off x="775385" y="2682000"/>
            <a:ext cx="3043938" cy="1497600"/>
          </a:xfrm>
          <a:prstGeom prst="rect">
            <a:avLst/>
          </a:prstGeom>
          <a:noFill/>
          <a:ln cap="rnd">
            <a:noFill/>
            <a:prstDash val="solid"/>
          </a:ln>
        </p:spPr>
        <p:txBody>
          <a:bodyPr wrap="square" lIns="0" tIns="0" rIns="0" bIns="0" rtlCol="0" anchor="ctr" anchorCtr="0">
            <a:noAutofit/>
          </a:bodyPr>
          <a:lstStyle/>
          <a:p>
            <a:pPr algn="l">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4126984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91" y="1592"/>
          <a:ext cx="1586" cy="1587"/>
        </p:xfrm>
        <a:graphic>
          <a:graphicData uri="http://schemas.openxmlformats.org/presentationml/2006/ole">
            <mc:AlternateContent xmlns:mc="http://schemas.openxmlformats.org/markup-compatibility/2006">
              <mc:Choice xmlns:v="urn:schemas-microsoft-com:vml" Requires="v">
                <p:oleObj spid="_x0000_s3704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1" y="1592"/>
                        <a:ext cx="1586" cy="1587"/>
                      </a:xfrm>
                      <a:prstGeom prst="rect">
                        <a:avLst/>
                      </a:prstGeom>
                    </p:spPr>
                  </p:pic>
                </p:oleObj>
              </mc:Fallback>
            </mc:AlternateContent>
          </a:graphicData>
        </a:graphic>
      </p:graphicFrame>
      <p:sp>
        <p:nvSpPr>
          <p:cNvPr id="63" name="ArrowPanelWhite"/>
          <p:cNvSpPr/>
          <p:nvPr userDrawn="1"/>
        </p:nvSpPr>
        <p:spPr bwMode="ltGray">
          <a:xfrm>
            <a:off x="0" y="0"/>
            <a:ext cx="4132246"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9"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0" name="TextBox 19"/>
          <p:cNvSpPr txBox="1"/>
          <p:nvPr userDrawn="1"/>
        </p:nvSpPr>
        <p:spPr>
          <a:xfrm>
            <a:off x="761450" y="2711112"/>
            <a:ext cx="2738215" cy="1435778"/>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401" dirty="0">
                <a:solidFill>
                  <a:srgbClr val="374140"/>
                </a:solidFill>
                <a:latin typeface="+mn-lt"/>
                <a:sym typeface="Trebuchet MS" panose="020B0603020202020204" pitchFamily="34" charset="0"/>
              </a:rPr>
              <a:t>Table of contents</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957644" y="3590399"/>
            <a:ext cx="1680308"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17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ACA335-37F7-42C7-872A-92C3D7072F89}" type="slidenum">
              <a:rPr lang="ru-RU" smtClean="0"/>
              <a:t>‹#›</a:t>
            </a:fld>
            <a:endParaRPr lang="ru-RU"/>
          </a:p>
        </p:txBody>
      </p:sp>
    </p:spTree>
    <p:extLst>
      <p:ext uri="{BB962C8B-B14F-4D97-AF65-F5344CB8AC3E}">
        <p14:creationId xmlns:p14="http://schemas.microsoft.com/office/powerpoint/2010/main" val="3214370473"/>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ACA335-37F7-42C7-872A-92C3D7072F89}" type="slidenum">
              <a:rPr lang="ru-RU" smtClean="0"/>
              <a:t>‹#›</a:t>
            </a:fld>
            <a:endParaRPr lang="ru-RU"/>
          </a:p>
        </p:txBody>
      </p:sp>
    </p:spTree>
    <p:extLst>
      <p:ext uri="{BB962C8B-B14F-4D97-AF65-F5344CB8AC3E}">
        <p14:creationId xmlns:p14="http://schemas.microsoft.com/office/powerpoint/2010/main" val="4248916349"/>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764DE79-268F-4C1A-8933-263129D2AF90}" type="datetimeFigureOut">
              <a:rPr lang="en-US" dirty="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ACA335-37F7-42C7-872A-92C3D7072F89}" type="slidenum">
              <a:rPr lang="ru-RU" smtClean="0"/>
              <a:t>‹#›</a:t>
            </a:fld>
            <a:endParaRPr lang="ru-RU"/>
          </a:p>
        </p:txBody>
      </p:sp>
    </p:spTree>
    <p:extLst>
      <p:ext uri="{BB962C8B-B14F-4D97-AF65-F5344CB8AC3E}">
        <p14:creationId xmlns:p14="http://schemas.microsoft.com/office/powerpoint/2010/main" val="1578465217"/>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ACA335-37F7-42C7-872A-92C3D7072F89}" type="slidenum">
              <a:rPr lang="ru-RU" smtClean="0"/>
              <a:t>‹#›</a:t>
            </a:fld>
            <a:endParaRPr lang="ru-RU"/>
          </a:p>
        </p:txBody>
      </p:sp>
    </p:spTree>
    <p:extLst>
      <p:ext uri="{BB962C8B-B14F-4D97-AF65-F5344CB8AC3E}">
        <p14:creationId xmlns:p14="http://schemas.microsoft.com/office/powerpoint/2010/main" val="2845687628"/>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ACA335-37F7-42C7-872A-92C3D7072F89}" type="slidenum">
              <a:rPr lang="ru-RU" smtClean="0"/>
              <a:t>‹#›</a:t>
            </a:fld>
            <a:endParaRPr lang="ru-RU"/>
          </a:p>
        </p:txBody>
      </p:sp>
    </p:spTree>
    <p:extLst>
      <p:ext uri="{BB962C8B-B14F-4D97-AF65-F5344CB8AC3E}">
        <p14:creationId xmlns:p14="http://schemas.microsoft.com/office/powerpoint/2010/main" val="3171711780"/>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ACA335-37F7-42C7-872A-92C3D7072F89}" type="slidenum">
              <a:rPr lang="ru-RU" smtClean="0"/>
              <a:t>‹#›</a:t>
            </a:fld>
            <a:endParaRPr lang="ru-RU"/>
          </a:p>
        </p:txBody>
      </p:sp>
    </p:spTree>
    <p:extLst>
      <p:ext uri="{BB962C8B-B14F-4D97-AF65-F5344CB8AC3E}">
        <p14:creationId xmlns:p14="http://schemas.microsoft.com/office/powerpoint/2010/main" val="269435536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632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pic>
        <p:nvPicPr>
          <p:cNvPr id="16" name="Shadow"/>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118217" y="0"/>
            <a:ext cx="513969" cy="6858000"/>
          </a:xfrm>
          <a:prstGeom prst="rect">
            <a:avLst/>
          </a:prstGeom>
        </p:spPr>
      </p:pic>
      <p:sp>
        <p:nvSpPr>
          <p:cNvPr id="26" name="PanelGray"/>
          <p:cNvSpPr/>
          <p:nvPr userDrawn="1"/>
        </p:nvSpPr>
        <p:spPr bwMode="white">
          <a:xfrm>
            <a:off x="2" y="0"/>
            <a:ext cx="413273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0"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Date Placeholder 1"/>
          <p:cNvSpPr>
            <a:spLocks noGrp="1"/>
          </p:cNvSpPr>
          <p:nvPr userDrawn="1">
            <p:ph type="dt" sz="half" idx="31"/>
          </p:nvPr>
        </p:nvSpPr>
        <p:spPr>
          <a:xfrm>
            <a:off x="9738832" y="6405037"/>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7" name="Title 4"/>
          <p:cNvSpPr>
            <a:spLocks noGrp="1"/>
          </p:cNvSpPr>
          <p:nvPr userDrawn="1">
            <p:ph type="title" hasCustomPrompt="1"/>
          </p:nvPr>
        </p:nvSpPr>
        <p:spPr>
          <a:xfrm>
            <a:off x="775386" y="2681103"/>
            <a:ext cx="3045077" cy="1495794"/>
          </a:xfrm>
          <a:prstGeom prst="rect">
            <a:avLst/>
          </a:prstGeom>
        </p:spPr>
        <p:txBody>
          <a:bodyPr anchor="ctr">
            <a:noAutofit/>
          </a:bodyPr>
          <a:lstStyle>
            <a:lvl1pPr>
              <a:defRPr sz="2800">
                <a:solidFill>
                  <a:srgbClr val="374140"/>
                </a:solidFill>
                <a:latin typeface="+mj-lt"/>
                <a:sym typeface="Trebuchet MS" panose="020B0603020202020204" pitchFamily="34" charset="0"/>
              </a:defRPr>
            </a:lvl1pPr>
          </a:lstStyle>
          <a:p>
            <a:r>
              <a:rPr lang="en-US" dirty="0"/>
              <a:t>Click to add title</a:t>
            </a:r>
          </a:p>
        </p:txBody>
      </p:sp>
      <p:grpSp>
        <p:nvGrpSpPr>
          <p:cNvPr id="9" name="Group 8">
            <a:extLst>
              <a:ext uri="{FF2B5EF4-FFF2-40B4-BE49-F238E27FC236}">
                <a16:creationId xmlns="" xmlns:a16="http://schemas.microsoft.com/office/drawing/2014/main" id="{FB484D01-35CB-4DD8-9399-654CA646029C}"/>
              </a:ext>
            </a:extLst>
          </p:cNvPr>
          <p:cNvGrpSpPr/>
          <p:nvPr userDrawn="1"/>
        </p:nvGrpSpPr>
        <p:grpSpPr>
          <a:xfrm>
            <a:off x="774644" y="243702"/>
            <a:ext cx="1361474" cy="262396"/>
            <a:chOff x="630000" y="228600"/>
            <a:chExt cx="1338500" cy="317500"/>
          </a:xfrm>
        </p:grpSpPr>
        <p:sp>
          <p:nvSpPr>
            <p:cNvPr id="10" name="Rectangle: Rounded Corners 9">
              <a:extLst>
                <a:ext uri="{FF2B5EF4-FFF2-40B4-BE49-F238E27FC236}">
                  <a16:creationId xmlns="" xmlns:a16="http://schemas.microsoft.com/office/drawing/2014/main" id="{0CB86129-04B2-47AF-A895-F96853608657}"/>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1"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BD57E108-391C-4457-B941-53EFD9F95978}"/>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5556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ACA335-37F7-42C7-872A-92C3D7072F89}" type="slidenum">
              <a:rPr lang="ru-RU" smtClean="0"/>
              <a:t>‹#›</a:t>
            </a:fld>
            <a:endParaRPr lang="ru-RU"/>
          </a:p>
        </p:txBody>
      </p:sp>
    </p:spTree>
    <p:extLst>
      <p:ext uri="{BB962C8B-B14F-4D97-AF65-F5344CB8AC3E}">
        <p14:creationId xmlns:p14="http://schemas.microsoft.com/office/powerpoint/2010/main" val="3952914983"/>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dirty="0"/>
              <a:t>3/26/2024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ACA335-37F7-42C7-872A-92C3D7072F89}" type="slidenum">
              <a:rPr lang="ru-RU" smtClean="0"/>
              <a:t>‹#›</a:t>
            </a:fld>
            <a:endParaRPr lang="ru-RU"/>
          </a:p>
        </p:txBody>
      </p:sp>
    </p:spTree>
    <p:extLst>
      <p:ext uri="{BB962C8B-B14F-4D97-AF65-F5344CB8AC3E}">
        <p14:creationId xmlns:p14="http://schemas.microsoft.com/office/powerpoint/2010/main" val="1670097609"/>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dirty="0"/>
              <a:t>3/26/2024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ACA335-37F7-42C7-872A-92C3D7072F89}" type="slidenum">
              <a:rPr lang="ru-RU" smtClean="0"/>
              <a:t>‹#›</a:t>
            </a:fld>
            <a:endParaRPr lang="ru-RU"/>
          </a:p>
        </p:txBody>
      </p:sp>
    </p:spTree>
    <p:extLst>
      <p:ext uri="{BB962C8B-B14F-4D97-AF65-F5344CB8AC3E}">
        <p14:creationId xmlns:p14="http://schemas.microsoft.com/office/powerpoint/2010/main" val="2431553224"/>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Заголовок и вертикальный текст">
    <p:spTree>
      <p:nvGrpSpPr>
        <p:cNvPr id="1" name=""/>
        <p:cNvGrpSpPr/>
        <p:nvPr/>
      </p:nvGrpSpPr>
      <p:grpSpPr>
        <a:xfrm>
          <a:off x="0" y="0"/>
          <a:ext cx="0" cy="0"/>
          <a:chOff x="0" y="0"/>
          <a:chExt cx="0" cy="0"/>
        </a:xfrm>
      </p:grpSpPr>
      <p:pic>
        <p:nvPicPr>
          <p:cNvPr id="8" name="Рисунок 7">
            <a:extLst>
              <a:ext uri="{FF2B5EF4-FFF2-40B4-BE49-F238E27FC236}">
                <a16:creationId xmlns="" xmlns:a16="http://schemas.microsoft.com/office/drawing/2014/main" id="{5C4D6B36-8DA3-4C7E-B61C-5AB9FF8291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3710361"/>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Вертикальный заголовок и текст">
    <p:spTree>
      <p:nvGrpSpPr>
        <p:cNvPr id="1" name=""/>
        <p:cNvGrpSpPr/>
        <p:nvPr/>
      </p:nvGrpSpPr>
      <p:grpSpPr>
        <a:xfrm>
          <a:off x="0" y="0"/>
          <a:ext cx="0" cy="0"/>
          <a:chOff x="0" y="0"/>
          <a:chExt cx="0" cy="0"/>
        </a:xfrm>
      </p:grpSpPr>
      <p:pic>
        <p:nvPicPr>
          <p:cNvPr id="8" name="Рисунок 7">
            <a:extLst>
              <a:ext uri="{FF2B5EF4-FFF2-40B4-BE49-F238E27FC236}">
                <a16:creationId xmlns="" xmlns:a16="http://schemas.microsoft.com/office/drawing/2014/main" id="{BF4D39C9-8829-44E1-A668-BAE11A76C2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96449587"/>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Текст">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490B3D69-E1F4-4F03-B0F5-C2DA68DFDC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Slide Number Placeholder 6">
            <a:extLst>
              <a:ext uri="{FF2B5EF4-FFF2-40B4-BE49-F238E27FC236}">
                <a16:creationId xmlns="" xmlns:a16="http://schemas.microsoft.com/office/drawing/2014/main" id="{C1BAB3E4-8CDB-4F6A-B3E4-6E0AAEA08B5E}"/>
              </a:ext>
            </a:extLst>
          </p:cNvPr>
          <p:cNvSpPr>
            <a:spLocks noGrp="1"/>
          </p:cNvSpPr>
          <p:nvPr>
            <p:ph type="sldNum" sz="quarter" idx="10"/>
          </p:nvPr>
        </p:nvSpPr>
        <p:spPr>
          <a:xfrm>
            <a:off x="8743949" y="6334128"/>
            <a:ext cx="2743200" cy="365125"/>
          </a:xfrm>
        </p:spPr>
        <p:txBody>
          <a:bodyPr/>
          <a:lstStyle>
            <a:lvl1pPr>
              <a:defRPr sz="1467"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 xmlns:a16="http://schemas.microsoft.com/office/drawing/2014/main" id="{0E651BF2-C6BE-42E0-B646-8F3DC2D7D273}"/>
              </a:ext>
            </a:extLst>
          </p:cNvPr>
          <p:cNvSpPr/>
          <p:nvPr userDrawn="1"/>
        </p:nvSpPr>
        <p:spPr>
          <a:xfrm>
            <a:off x="0" y="1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391" tIns="45699" rIns="91391" bIns="45699" rtlCol="0" anchor="ctr"/>
          <a:lstStyle/>
          <a:p>
            <a:pPr algn="ctr"/>
            <a:endParaRPr lang="ru-RU" sz="1244"/>
          </a:p>
        </p:txBody>
      </p:sp>
      <p:sp>
        <p:nvSpPr>
          <p:cNvPr id="16" name="Title 2">
            <a:extLst>
              <a:ext uri="{FF2B5EF4-FFF2-40B4-BE49-F238E27FC236}">
                <a16:creationId xmlns="" xmlns:a16="http://schemas.microsoft.com/office/drawing/2014/main" id="{74242212-74B6-428E-A4FD-D6259025E325}"/>
              </a:ext>
            </a:extLst>
          </p:cNvPr>
          <p:cNvSpPr>
            <a:spLocks noGrp="1"/>
          </p:cNvSpPr>
          <p:nvPr>
            <p:ph type="title"/>
          </p:nvPr>
        </p:nvSpPr>
        <p:spPr>
          <a:xfrm>
            <a:off x="962025" y="15"/>
            <a:ext cx="10534651" cy="838199"/>
          </a:xfrm>
        </p:spPr>
        <p:txBody>
          <a:bodyPr anchor="ctr">
            <a:normAutofit/>
          </a:bodyPr>
          <a:lstStyle>
            <a:lvl1pPr>
              <a:tabLst>
                <a:tab pos="1079473" algn="l"/>
              </a:tabLst>
              <a:defRPr sz="2800" b="1">
                <a:solidFill>
                  <a:schemeClr val="tx2"/>
                </a:solidFill>
              </a:defRPr>
            </a:lvl1pPr>
          </a:lstStyle>
          <a:p>
            <a:pPr>
              <a:tabLst>
                <a:tab pos="809625" algn="l"/>
              </a:tabLst>
            </a:pPr>
            <a:endParaRPr lang="ru-RU" dirty="0"/>
          </a:p>
        </p:txBody>
      </p:sp>
      <p:sp>
        <p:nvSpPr>
          <p:cNvPr id="6" name="Text Placeholder 5">
            <a:extLst>
              <a:ext uri="{FF2B5EF4-FFF2-40B4-BE49-F238E27FC236}">
                <a16:creationId xmlns="" xmlns:a16="http://schemas.microsoft.com/office/drawing/2014/main" id="{B35309A1-1DFE-4448-9E97-68A9703F8485}"/>
              </a:ext>
            </a:extLst>
          </p:cNvPr>
          <p:cNvSpPr>
            <a:spLocks noGrp="1"/>
          </p:cNvSpPr>
          <p:nvPr>
            <p:ph type="body" sz="quarter" idx="11"/>
          </p:nvPr>
        </p:nvSpPr>
        <p:spPr>
          <a:xfrm>
            <a:off x="587378" y="4114804"/>
            <a:ext cx="10899775" cy="2219325"/>
          </a:xfrm>
        </p:spPr>
        <p:txBody>
          <a:bodyPr/>
          <a:lstStyle>
            <a:lvl1pPr marL="0" inden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endParaRPr lang="ru-RU" dirty="0"/>
          </a:p>
        </p:txBody>
      </p:sp>
      <p:pic>
        <p:nvPicPr>
          <p:cNvPr id="9" name="Graphic 8">
            <a:extLst>
              <a:ext uri="{FF2B5EF4-FFF2-40B4-BE49-F238E27FC236}">
                <a16:creationId xmlns="" xmlns:a16="http://schemas.microsoft.com/office/drawing/2014/main" id="{26345194-BD72-4106-8639-F2E07A52DCF5}"/>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228382" y="200453"/>
            <a:ext cx="429076" cy="432807"/>
          </a:xfrm>
          <a:prstGeom prst="rect">
            <a:avLst/>
          </a:prstGeom>
        </p:spPr>
      </p:pic>
    </p:spTree>
    <p:extLst>
      <p:ext uri="{BB962C8B-B14F-4D97-AF65-F5344CB8AC3E}">
        <p14:creationId xmlns:p14="http://schemas.microsoft.com/office/powerpoint/2010/main" val="3293133085"/>
      </p:ext>
    </p:extLst>
  </p:cSld>
  <p:clrMapOvr>
    <a:masterClrMapping/>
  </p:clrMapOvr>
  <p:extLst>
    <p:ext uri="{DCECCB84-F9BA-43D5-87BE-67443E8EF086}">
      <p15:sldGuideLst xmlns="" xmlns:p15="http://schemas.microsoft.com/office/powerpoint/2012/main">
        <p15:guide id="1" pos="9656">
          <p15:clr>
            <a:srgbClr val="FBAE40"/>
          </p15:clr>
        </p15:guide>
        <p15:guide id="2" pos="796">
          <p15:clr>
            <a:srgbClr val="FBAE40"/>
          </p15:clr>
        </p15:guide>
        <p15:guide id="3" pos="372">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_Текст">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9F74E996-E2D0-4A08-BA18-36DF41474E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Slide Number Placeholder 6">
            <a:extLst>
              <a:ext uri="{FF2B5EF4-FFF2-40B4-BE49-F238E27FC236}">
                <a16:creationId xmlns="" xmlns:a16="http://schemas.microsoft.com/office/drawing/2014/main" id="{C1BAB3E4-8CDB-4F6A-B3E4-6E0AAEA08B5E}"/>
              </a:ext>
            </a:extLst>
          </p:cNvPr>
          <p:cNvSpPr>
            <a:spLocks noGrp="1"/>
          </p:cNvSpPr>
          <p:nvPr>
            <p:ph type="sldNum" sz="quarter" idx="10"/>
          </p:nvPr>
        </p:nvSpPr>
        <p:spPr>
          <a:xfrm>
            <a:off x="8743949" y="6334128"/>
            <a:ext cx="2743200" cy="365125"/>
          </a:xfrm>
        </p:spPr>
        <p:txBody>
          <a:bodyPr/>
          <a:lstStyle>
            <a:lvl1pPr>
              <a:defRPr sz="1467"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 xmlns:a16="http://schemas.microsoft.com/office/drawing/2014/main" id="{0E651BF2-C6BE-42E0-B646-8F3DC2D7D273}"/>
              </a:ext>
            </a:extLst>
          </p:cNvPr>
          <p:cNvSpPr/>
          <p:nvPr userDrawn="1"/>
        </p:nvSpPr>
        <p:spPr>
          <a:xfrm>
            <a:off x="0" y="1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391" tIns="45699" rIns="91391" bIns="45699" rtlCol="0" anchor="ctr"/>
          <a:lstStyle/>
          <a:p>
            <a:pPr algn="ctr"/>
            <a:endParaRPr lang="ru-RU" sz="1244"/>
          </a:p>
        </p:txBody>
      </p:sp>
      <p:sp>
        <p:nvSpPr>
          <p:cNvPr id="16" name="Title 2">
            <a:extLst>
              <a:ext uri="{FF2B5EF4-FFF2-40B4-BE49-F238E27FC236}">
                <a16:creationId xmlns="" xmlns:a16="http://schemas.microsoft.com/office/drawing/2014/main" id="{74242212-74B6-428E-A4FD-D6259025E325}"/>
              </a:ext>
            </a:extLst>
          </p:cNvPr>
          <p:cNvSpPr>
            <a:spLocks noGrp="1"/>
          </p:cNvSpPr>
          <p:nvPr>
            <p:ph type="title"/>
          </p:nvPr>
        </p:nvSpPr>
        <p:spPr>
          <a:xfrm>
            <a:off x="962025" y="15"/>
            <a:ext cx="10534651" cy="838199"/>
          </a:xfrm>
        </p:spPr>
        <p:txBody>
          <a:bodyPr anchor="ctr">
            <a:normAutofit/>
          </a:bodyPr>
          <a:lstStyle>
            <a:lvl1pPr>
              <a:tabLst>
                <a:tab pos="1079473" algn="l"/>
              </a:tabLst>
              <a:defRPr sz="2800" b="1">
                <a:solidFill>
                  <a:schemeClr val="tx2"/>
                </a:solidFill>
              </a:defRPr>
            </a:lvl1pPr>
          </a:lstStyle>
          <a:p>
            <a:pPr>
              <a:tabLst>
                <a:tab pos="809625" algn="l"/>
              </a:tabLst>
            </a:pPr>
            <a:endParaRPr lang="ru-RU" dirty="0"/>
          </a:p>
        </p:txBody>
      </p:sp>
      <p:sp>
        <p:nvSpPr>
          <p:cNvPr id="6" name="Text Placeholder 5">
            <a:extLst>
              <a:ext uri="{FF2B5EF4-FFF2-40B4-BE49-F238E27FC236}">
                <a16:creationId xmlns="" xmlns:a16="http://schemas.microsoft.com/office/drawing/2014/main" id="{B35309A1-1DFE-4448-9E97-68A9703F8485}"/>
              </a:ext>
            </a:extLst>
          </p:cNvPr>
          <p:cNvSpPr>
            <a:spLocks noGrp="1"/>
          </p:cNvSpPr>
          <p:nvPr>
            <p:ph type="body" sz="quarter" idx="11"/>
          </p:nvPr>
        </p:nvSpPr>
        <p:spPr>
          <a:xfrm>
            <a:off x="587378" y="4114804"/>
            <a:ext cx="10899775" cy="2219325"/>
          </a:xfrm>
        </p:spPr>
        <p:txBody>
          <a:bodyPr/>
          <a:lstStyle>
            <a:lvl1pPr marL="0" inden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endParaRPr lang="ru-RU" dirty="0"/>
          </a:p>
        </p:txBody>
      </p:sp>
      <p:pic>
        <p:nvPicPr>
          <p:cNvPr id="9" name="Graphic 8">
            <a:extLst>
              <a:ext uri="{FF2B5EF4-FFF2-40B4-BE49-F238E27FC236}">
                <a16:creationId xmlns="" xmlns:a16="http://schemas.microsoft.com/office/drawing/2014/main" id="{26345194-BD72-4106-8639-F2E07A52DCF5}"/>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228382" y="200453"/>
            <a:ext cx="429076" cy="432807"/>
          </a:xfrm>
          <a:prstGeom prst="rect">
            <a:avLst/>
          </a:prstGeom>
        </p:spPr>
      </p:pic>
    </p:spTree>
    <p:extLst>
      <p:ext uri="{BB962C8B-B14F-4D97-AF65-F5344CB8AC3E}">
        <p14:creationId xmlns:p14="http://schemas.microsoft.com/office/powerpoint/2010/main" val="2184214413"/>
      </p:ext>
    </p:extLst>
  </p:cSld>
  <p:clrMapOvr>
    <a:masterClrMapping/>
  </p:clrMapOvr>
  <p:extLst>
    <p:ext uri="{DCECCB84-F9BA-43D5-87BE-67443E8EF086}">
      <p15:sldGuideLst xmlns="" xmlns:p15="http://schemas.microsoft.com/office/powerpoint/2012/main">
        <p15:guide id="1" pos="9656">
          <p15:clr>
            <a:srgbClr val="FBAE40"/>
          </p15:clr>
        </p15:guide>
        <p15:guide id="2" pos="796">
          <p15:clr>
            <a:srgbClr val="FBAE40"/>
          </p15:clr>
        </p15:guide>
        <p15:guide id="3" pos="372">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Текст">
    <p:spTree>
      <p:nvGrpSpPr>
        <p:cNvPr id="1" name=""/>
        <p:cNvGrpSpPr/>
        <p:nvPr/>
      </p:nvGrpSpPr>
      <p:grpSpPr>
        <a:xfrm>
          <a:off x="0" y="0"/>
          <a:ext cx="0" cy="0"/>
          <a:chOff x="0" y="0"/>
          <a:chExt cx="0" cy="0"/>
        </a:xfrm>
      </p:grpSpPr>
      <p:sp>
        <p:nvSpPr>
          <p:cNvPr id="13" name="Slide Number Placeholder 6">
            <a:extLst>
              <a:ext uri="{FF2B5EF4-FFF2-40B4-BE49-F238E27FC236}">
                <a16:creationId xmlns="" xmlns:a16="http://schemas.microsoft.com/office/drawing/2014/main" id="{C1BAB3E4-8CDB-4F6A-B3E4-6E0AAEA08B5E}"/>
              </a:ext>
            </a:extLst>
          </p:cNvPr>
          <p:cNvSpPr>
            <a:spLocks noGrp="1"/>
          </p:cNvSpPr>
          <p:nvPr>
            <p:ph type="sldNum" sz="quarter" idx="10"/>
          </p:nvPr>
        </p:nvSpPr>
        <p:spPr>
          <a:xfrm>
            <a:off x="8743949" y="6334128"/>
            <a:ext cx="2743200" cy="365125"/>
          </a:xfrm>
        </p:spPr>
        <p:txBody>
          <a:bodyPr/>
          <a:lstStyle>
            <a:lvl1pPr>
              <a:defRPr sz="1467"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 xmlns:a16="http://schemas.microsoft.com/office/drawing/2014/main" id="{0E651BF2-C6BE-42E0-B646-8F3DC2D7D273}"/>
              </a:ext>
            </a:extLst>
          </p:cNvPr>
          <p:cNvSpPr/>
          <p:nvPr userDrawn="1"/>
        </p:nvSpPr>
        <p:spPr>
          <a:xfrm>
            <a:off x="0" y="1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391" tIns="45699" rIns="91391" bIns="45699" rtlCol="0" anchor="ctr"/>
          <a:lstStyle/>
          <a:p>
            <a:pPr algn="ctr"/>
            <a:endParaRPr lang="ru-RU" sz="1244"/>
          </a:p>
        </p:txBody>
      </p:sp>
      <p:sp>
        <p:nvSpPr>
          <p:cNvPr id="16" name="Title 2">
            <a:extLst>
              <a:ext uri="{FF2B5EF4-FFF2-40B4-BE49-F238E27FC236}">
                <a16:creationId xmlns="" xmlns:a16="http://schemas.microsoft.com/office/drawing/2014/main" id="{74242212-74B6-428E-A4FD-D6259025E325}"/>
              </a:ext>
            </a:extLst>
          </p:cNvPr>
          <p:cNvSpPr>
            <a:spLocks noGrp="1"/>
          </p:cNvSpPr>
          <p:nvPr>
            <p:ph type="title"/>
          </p:nvPr>
        </p:nvSpPr>
        <p:spPr>
          <a:xfrm>
            <a:off x="962025" y="15"/>
            <a:ext cx="10534651" cy="838199"/>
          </a:xfrm>
        </p:spPr>
        <p:txBody>
          <a:bodyPr anchor="ctr">
            <a:normAutofit/>
          </a:bodyPr>
          <a:lstStyle>
            <a:lvl1pPr>
              <a:tabLst>
                <a:tab pos="1079473" algn="l"/>
              </a:tabLst>
              <a:defRPr sz="2800" b="1">
                <a:solidFill>
                  <a:schemeClr val="tx2"/>
                </a:solidFill>
              </a:defRPr>
            </a:lvl1pPr>
          </a:lstStyle>
          <a:p>
            <a:pPr>
              <a:tabLst>
                <a:tab pos="809625" algn="l"/>
              </a:tabLst>
            </a:pPr>
            <a:endParaRPr lang="ru-RU" dirty="0"/>
          </a:p>
        </p:txBody>
      </p:sp>
      <p:sp>
        <p:nvSpPr>
          <p:cNvPr id="6" name="Text Placeholder 5">
            <a:extLst>
              <a:ext uri="{FF2B5EF4-FFF2-40B4-BE49-F238E27FC236}">
                <a16:creationId xmlns="" xmlns:a16="http://schemas.microsoft.com/office/drawing/2014/main" id="{B35309A1-1DFE-4448-9E97-68A9703F8485}"/>
              </a:ext>
            </a:extLst>
          </p:cNvPr>
          <p:cNvSpPr>
            <a:spLocks noGrp="1"/>
          </p:cNvSpPr>
          <p:nvPr>
            <p:ph type="body" sz="quarter" idx="11"/>
          </p:nvPr>
        </p:nvSpPr>
        <p:spPr>
          <a:xfrm>
            <a:off x="587378" y="4114804"/>
            <a:ext cx="10899775" cy="2219325"/>
          </a:xfrm>
        </p:spPr>
        <p:txBody>
          <a:bodyPr/>
          <a:lstStyle>
            <a:lvl1pPr marL="0" inden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endParaRPr lang="ru-RU" dirty="0"/>
          </a:p>
        </p:txBody>
      </p:sp>
      <p:pic>
        <p:nvPicPr>
          <p:cNvPr id="9" name="Graphic 8">
            <a:extLst>
              <a:ext uri="{FF2B5EF4-FFF2-40B4-BE49-F238E27FC236}">
                <a16:creationId xmlns="" xmlns:a16="http://schemas.microsoft.com/office/drawing/2014/main" id="{26345194-BD72-4106-8639-F2E07A52DCF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8382" y="200453"/>
            <a:ext cx="429076" cy="432807"/>
          </a:xfrm>
          <a:prstGeom prst="rect">
            <a:avLst/>
          </a:prstGeom>
        </p:spPr>
      </p:pic>
      <p:pic>
        <p:nvPicPr>
          <p:cNvPr id="8" name="Рисунок 7">
            <a:extLst>
              <a:ext uri="{FF2B5EF4-FFF2-40B4-BE49-F238E27FC236}">
                <a16:creationId xmlns="" xmlns:a16="http://schemas.microsoft.com/office/drawing/2014/main" id="{F77BB4B3-8D47-430B-9B65-D995DD1AB3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793252"/>
            <a:ext cx="12192000" cy="1081753"/>
          </a:xfrm>
          <a:prstGeom prst="rect">
            <a:avLst/>
          </a:prstGeom>
        </p:spPr>
      </p:pic>
    </p:spTree>
    <p:extLst>
      <p:ext uri="{BB962C8B-B14F-4D97-AF65-F5344CB8AC3E}">
        <p14:creationId xmlns:p14="http://schemas.microsoft.com/office/powerpoint/2010/main" val="543193226"/>
      </p:ext>
    </p:extLst>
  </p:cSld>
  <p:clrMapOvr>
    <a:masterClrMapping/>
  </p:clrMapOvr>
  <p:extLst>
    <p:ext uri="{DCECCB84-F9BA-43D5-87BE-67443E8EF086}">
      <p15:sldGuideLst xmlns="" xmlns:p15="http://schemas.microsoft.com/office/powerpoint/2012/main">
        <p15:guide id="1" pos="9656">
          <p15:clr>
            <a:srgbClr val="FBAE40"/>
          </p15:clr>
        </p15:guide>
        <p15:guide id="2" pos="796">
          <p15:clr>
            <a:srgbClr val="FBAE40"/>
          </p15:clr>
        </p15:guide>
        <p15:guide id="3" pos="37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Текст">
    <p:spTree>
      <p:nvGrpSpPr>
        <p:cNvPr id="1" name=""/>
        <p:cNvGrpSpPr/>
        <p:nvPr/>
      </p:nvGrpSpPr>
      <p:grpSpPr>
        <a:xfrm>
          <a:off x="0" y="0"/>
          <a:ext cx="0" cy="0"/>
          <a:chOff x="0" y="0"/>
          <a:chExt cx="0" cy="0"/>
        </a:xfrm>
      </p:grpSpPr>
      <p:sp>
        <p:nvSpPr>
          <p:cNvPr id="13" name="Slide Number Placeholder 6">
            <a:extLst>
              <a:ext uri="{FF2B5EF4-FFF2-40B4-BE49-F238E27FC236}">
                <a16:creationId xmlns="" xmlns:a16="http://schemas.microsoft.com/office/drawing/2014/main" id="{C1BAB3E4-8CDB-4F6A-B3E4-6E0AAEA08B5E}"/>
              </a:ext>
            </a:extLst>
          </p:cNvPr>
          <p:cNvSpPr>
            <a:spLocks noGrp="1"/>
          </p:cNvSpPr>
          <p:nvPr>
            <p:ph type="sldNum" sz="quarter" idx="10"/>
          </p:nvPr>
        </p:nvSpPr>
        <p:spPr>
          <a:xfrm>
            <a:off x="8743949" y="6334128"/>
            <a:ext cx="2743200" cy="365125"/>
          </a:xfrm>
        </p:spPr>
        <p:txBody>
          <a:bodyPr/>
          <a:lstStyle>
            <a:lvl1pPr>
              <a:defRPr sz="1467"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 xmlns:a16="http://schemas.microsoft.com/office/drawing/2014/main" id="{0E651BF2-C6BE-42E0-B646-8F3DC2D7D273}"/>
              </a:ext>
            </a:extLst>
          </p:cNvPr>
          <p:cNvSpPr/>
          <p:nvPr userDrawn="1"/>
        </p:nvSpPr>
        <p:spPr>
          <a:xfrm>
            <a:off x="0" y="1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391" tIns="45699" rIns="91391" bIns="45699" rtlCol="0" anchor="ctr"/>
          <a:lstStyle/>
          <a:p>
            <a:pPr algn="ctr"/>
            <a:endParaRPr lang="ru-RU" sz="1244"/>
          </a:p>
        </p:txBody>
      </p:sp>
      <p:sp>
        <p:nvSpPr>
          <p:cNvPr id="16" name="Title 2">
            <a:extLst>
              <a:ext uri="{FF2B5EF4-FFF2-40B4-BE49-F238E27FC236}">
                <a16:creationId xmlns="" xmlns:a16="http://schemas.microsoft.com/office/drawing/2014/main" id="{74242212-74B6-428E-A4FD-D6259025E325}"/>
              </a:ext>
            </a:extLst>
          </p:cNvPr>
          <p:cNvSpPr>
            <a:spLocks noGrp="1"/>
          </p:cNvSpPr>
          <p:nvPr>
            <p:ph type="title"/>
          </p:nvPr>
        </p:nvSpPr>
        <p:spPr>
          <a:xfrm>
            <a:off x="962025" y="15"/>
            <a:ext cx="10534651" cy="838199"/>
          </a:xfrm>
        </p:spPr>
        <p:txBody>
          <a:bodyPr anchor="ctr">
            <a:normAutofit/>
          </a:bodyPr>
          <a:lstStyle>
            <a:lvl1pPr>
              <a:tabLst>
                <a:tab pos="1079473" algn="l"/>
              </a:tabLst>
              <a:defRPr sz="2800" b="1">
                <a:solidFill>
                  <a:schemeClr val="tx2"/>
                </a:solidFill>
              </a:defRPr>
            </a:lvl1pPr>
          </a:lstStyle>
          <a:p>
            <a:pPr>
              <a:tabLst>
                <a:tab pos="809625" algn="l"/>
              </a:tabLst>
            </a:pPr>
            <a:endParaRPr lang="ru-RU" dirty="0"/>
          </a:p>
        </p:txBody>
      </p:sp>
      <p:sp>
        <p:nvSpPr>
          <p:cNvPr id="6" name="Text Placeholder 5">
            <a:extLst>
              <a:ext uri="{FF2B5EF4-FFF2-40B4-BE49-F238E27FC236}">
                <a16:creationId xmlns="" xmlns:a16="http://schemas.microsoft.com/office/drawing/2014/main" id="{B35309A1-1DFE-4448-9E97-68A9703F8485}"/>
              </a:ext>
            </a:extLst>
          </p:cNvPr>
          <p:cNvSpPr>
            <a:spLocks noGrp="1"/>
          </p:cNvSpPr>
          <p:nvPr>
            <p:ph type="body" sz="quarter" idx="11"/>
          </p:nvPr>
        </p:nvSpPr>
        <p:spPr>
          <a:xfrm>
            <a:off x="587378" y="4114804"/>
            <a:ext cx="10899775" cy="2219325"/>
          </a:xfrm>
        </p:spPr>
        <p:txBody>
          <a:bodyPr/>
          <a:lstStyle>
            <a:lvl1pPr marL="0" inden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endParaRPr lang="ru-RU" dirty="0"/>
          </a:p>
        </p:txBody>
      </p:sp>
      <p:pic>
        <p:nvPicPr>
          <p:cNvPr id="9" name="Graphic 8">
            <a:extLst>
              <a:ext uri="{FF2B5EF4-FFF2-40B4-BE49-F238E27FC236}">
                <a16:creationId xmlns="" xmlns:a16="http://schemas.microsoft.com/office/drawing/2014/main" id="{26345194-BD72-4106-8639-F2E07A52DCF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8382" y="200453"/>
            <a:ext cx="429076" cy="432807"/>
          </a:xfrm>
          <a:prstGeom prst="rect">
            <a:avLst/>
          </a:prstGeom>
        </p:spPr>
      </p:pic>
    </p:spTree>
    <p:extLst>
      <p:ext uri="{BB962C8B-B14F-4D97-AF65-F5344CB8AC3E}">
        <p14:creationId xmlns:p14="http://schemas.microsoft.com/office/powerpoint/2010/main" val="3639923198"/>
      </p:ext>
    </p:extLst>
  </p:cSld>
  <p:clrMapOvr>
    <a:masterClrMapping/>
  </p:clrMapOvr>
  <p:extLst>
    <p:ext uri="{DCECCB84-F9BA-43D5-87BE-67443E8EF086}">
      <p15:sldGuideLst xmlns="" xmlns:p15="http://schemas.microsoft.com/office/powerpoint/2012/main">
        <p15:guide id="1" pos="9656">
          <p15:clr>
            <a:srgbClr val="FBAE40"/>
          </p15:clr>
        </p15:guide>
        <p15:guide id="2" pos="796">
          <p15:clr>
            <a:srgbClr val="FBAE40"/>
          </p15:clr>
        </p15:guide>
        <p15:guide id="3" pos="37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Текст">
    <p:spTree>
      <p:nvGrpSpPr>
        <p:cNvPr id="1" name=""/>
        <p:cNvGrpSpPr/>
        <p:nvPr/>
      </p:nvGrpSpPr>
      <p:grpSpPr>
        <a:xfrm>
          <a:off x="0" y="0"/>
          <a:ext cx="0" cy="0"/>
          <a:chOff x="0" y="0"/>
          <a:chExt cx="0" cy="0"/>
        </a:xfrm>
      </p:grpSpPr>
      <p:pic>
        <p:nvPicPr>
          <p:cNvPr id="9" name="Рисунок 8">
            <a:extLst>
              <a:ext uri="{FF2B5EF4-FFF2-40B4-BE49-F238E27FC236}">
                <a16:creationId xmlns="" xmlns:a16="http://schemas.microsoft.com/office/drawing/2014/main" id="{78B94B9C-5495-4FF8-A743-435C40BFF9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93252"/>
            <a:ext cx="12192000" cy="1081753"/>
          </a:xfrm>
          <a:prstGeom prst="rect">
            <a:avLst/>
          </a:prstGeom>
        </p:spPr>
      </p:pic>
      <p:sp>
        <p:nvSpPr>
          <p:cNvPr id="13" name="Slide Number Placeholder 6">
            <a:extLst>
              <a:ext uri="{FF2B5EF4-FFF2-40B4-BE49-F238E27FC236}">
                <a16:creationId xmlns="" xmlns:a16="http://schemas.microsoft.com/office/drawing/2014/main" id="{C1BAB3E4-8CDB-4F6A-B3E4-6E0AAEA08B5E}"/>
              </a:ext>
            </a:extLst>
          </p:cNvPr>
          <p:cNvSpPr>
            <a:spLocks noGrp="1"/>
          </p:cNvSpPr>
          <p:nvPr>
            <p:ph type="sldNum" sz="quarter" idx="10"/>
          </p:nvPr>
        </p:nvSpPr>
        <p:spPr>
          <a:xfrm>
            <a:off x="8743949" y="6334128"/>
            <a:ext cx="2743200" cy="365125"/>
          </a:xfrm>
        </p:spPr>
        <p:txBody>
          <a:bodyPr/>
          <a:lstStyle>
            <a:lvl1pPr>
              <a:defRPr sz="1400" b="1">
                <a:solidFill>
                  <a:schemeClr val="bg1"/>
                </a:solidFill>
              </a:defRPr>
            </a:lvl1pPr>
          </a:lstStyle>
          <a:p>
            <a:fld id="{48F63A3B-78C7-47BE-AE5E-E10140E04643}" type="slidenum">
              <a:rPr lang="en-US" smtClean="0"/>
              <a:t>‹#›</a:t>
            </a:fld>
            <a:endParaRPr lang="en-US" dirty="0"/>
          </a:p>
        </p:txBody>
      </p:sp>
      <p:sp>
        <p:nvSpPr>
          <p:cNvPr id="16" name="Title 2">
            <a:extLst>
              <a:ext uri="{FF2B5EF4-FFF2-40B4-BE49-F238E27FC236}">
                <a16:creationId xmlns="" xmlns:a16="http://schemas.microsoft.com/office/drawing/2014/main" id="{74242212-74B6-428E-A4FD-D6259025E325}"/>
              </a:ext>
            </a:extLst>
          </p:cNvPr>
          <p:cNvSpPr>
            <a:spLocks noGrp="1"/>
          </p:cNvSpPr>
          <p:nvPr>
            <p:ph type="title"/>
          </p:nvPr>
        </p:nvSpPr>
        <p:spPr>
          <a:xfrm>
            <a:off x="962025" y="3"/>
            <a:ext cx="10534651" cy="838199"/>
          </a:xfrm>
        </p:spPr>
        <p:txBody>
          <a:bodyPr anchor="ctr">
            <a:normAutofit/>
          </a:bodyPr>
          <a:lstStyle>
            <a:lvl1pPr>
              <a:tabLst>
                <a:tab pos="1079473" algn="l"/>
              </a:tabLst>
              <a:defRPr sz="2400" b="1">
                <a:solidFill>
                  <a:schemeClr val="tx2"/>
                </a:solidFill>
              </a:defRPr>
            </a:lvl1pPr>
          </a:lstStyle>
          <a:p>
            <a:pPr>
              <a:tabLst>
                <a:tab pos="809625" algn="l"/>
              </a:tabLst>
            </a:pPr>
            <a:r>
              <a:rPr lang="en-US"/>
              <a:t>Click to edit Master title style</a:t>
            </a:r>
            <a:endParaRPr lang="ru-RU" dirty="0"/>
          </a:p>
        </p:txBody>
      </p:sp>
      <p:sp>
        <p:nvSpPr>
          <p:cNvPr id="19" name="Text Placeholder 18">
            <a:extLst>
              <a:ext uri="{FF2B5EF4-FFF2-40B4-BE49-F238E27FC236}">
                <a16:creationId xmlns="" xmlns:a16="http://schemas.microsoft.com/office/drawing/2014/main" id="{BE3871F9-012E-4CA1-B5B3-003F9F793BA7}"/>
              </a:ext>
            </a:extLst>
          </p:cNvPr>
          <p:cNvSpPr>
            <a:spLocks noGrp="1"/>
          </p:cNvSpPr>
          <p:nvPr>
            <p:ph type="body" sz="quarter" idx="11"/>
          </p:nvPr>
        </p:nvSpPr>
        <p:spPr>
          <a:xfrm>
            <a:off x="962024" y="1323976"/>
            <a:ext cx="10525125" cy="4895851"/>
          </a:xfrm>
        </p:spPr>
        <p:txBody>
          <a:bodyPr>
            <a:normAutofit/>
          </a:bodyPr>
          <a:lstStyle>
            <a:lvl1pPr marL="228589" indent="-228589">
              <a:lnSpc>
                <a:spcPct val="100000"/>
              </a:lnSpc>
              <a:spcAft>
                <a:spcPts val="600"/>
              </a:spcAft>
              <a:buClr>
                <a:schemeClr val="tx2"/>
              </a:buClr>
              <a:buFont typeface="Arial" panose="020B0604020202020204" pitchFamily="34" charset="0"/>
              <a:buChar char="•"/>
              <a:defRPr sz="1800">
                <a:solidFill>
                  <a:srgbClr val="000000"/>
                </a:solidFill>
              </a:defRPr>
            </a:lvl1pPr>
            <a:lvl2pPr marL="685766" indent="-228589">
              <a:lnSpc>
                <a:spcPct val="100000"/>
              </a:lnSpc>
              <a:spcAft>
                <a:spcPts val="600"/>
              </a:spcAft>
              <a:buClr>
                <a:schemeClr val="tx2"/>
              </a:buClr>
              <a:buFont typeface="Arial" panose="020B0604020202020204" pitchFamily="34" charset="0"/>
              <a:buChar char="•"/>
              <a:defRPr sz="1800">
                <a:solidFill>
                  <a:srgbClr val="000000"/>
                </a:solidFill>
              </a:defRPr>
            </a:lvl2pPr>
            <a:lvl3pPr marL="1142942" indent="-228589">
              <a:lnSpc>
                <a:spcPct val="100000"/>
              </a:lnSpc>
              <a:spcAft>
                <a:spcPts val="600"/>
              </a:spcAft>
              <a:buClr>
                <a:schemeClr val="tx2"/>
              </a:buClr>
              <a:buFont typeface="Arial" panose="020B0604020202020204" pitchFamily="34" charset="0"/>
              <a:buChar char="•"/>
              <a:defRPr sz="1800">
                <a:solidFill>
                  <a:srgbClr val="000000"/>
                </a:solidFill>
              </a:defRPr>
            </a:lvl3pPr>
            <a:lvl4pPr marL="1600120" indent="-228589">
              <a:lnSpc>
                <a:spcPct val="100000"/>
              </a:lnSpc>
              <a:spcAft>
                <a:spcPts val="600"/>
              </a:spcAft>
              <a:buClr>
                <a:schemeClr val="tx2"/>
              </a:buClr>
              <a:buFont typeface="Arial" panose="020B0604020202020204" pitchFamily="34" charset="0"/>
              <a:buChar char="•"/>
              <a:defRPr sz="1800">
                <a:solidFill>
                  <a:srgbClr val="000000"/>
                </a:solidFill>
              </a:defRPr>
            </a:lvl4pPr>
            <a:lvl5pPr marL="2057298" indent="-228589">
              <a:lnSpc>
                <a:spcPct val="100000"/>
              </a:lnSpc>
              <a:spcAft>
                <a:spcPts val="600"/>
              </a:spcAft>
              <a:buClr>
                <a:schemeClr val="tx2"/>
              </a:buClr>
              <a:buFont typeface="Arial" panose="020B0604020202020204" pitchFamily="34" charset="0"/>
              <a:buChar char="•"/>
              <a:defRPr sz="1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Tree>
    <p:extLst>
      <p:ext uri="{BB962C8B-B14F-4D97-AF65-F5344CB8AC3E}">
        <p14:creationId xmlns:p14="http://schemas.microsoft.com/office/powerpoint/2010/main" val="3096622443"/>
      </p:ext>
    </p:extLst>
  </p:cSld>
  <p:clrMapOvr>
    <a:masterClrMapping/>
  </p:clrMapOvr>
  <p:hf hdr="0" ftr="0" dt="0"/>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5C789F0D-C9AE-4DB8-AC61-09A2F9CD6DF4}"/>
              </a:ext>
            </a:extLst>
          </p:cNvPr>
          <p:cNvGraphicFramePr>
            <a:graphicFrameLocks noChangeAspect="1"/>
          </p:cNvGraphicFramePr>
          <p:nvPr userDrawn="1">
            <p:custDataLst>
              <p:tags r:id="rId2"/>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7348"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 xmlns:a16="http://schemas.microsoft.com/office/drawing/2014/main" id="{5C789F0D-C9AE-4DB8-AC61-09A2F9CD6DF4}"/>
                          </a:ext>
                        </a:extLst>
                      </p:cNvPr>
                      <p:cNvPicPr/>
                      <p:nvPr/>
                    </p:nvPicPr>
                    <p:blipFill>
                      <a:blip r:embed="rId6"/>
                      <a:stretch>
                        <a:fillRect/>
                      </a:stretch>
                    </p:blipFill>
                    <p:spPr>
                      <a:xfrm>
                        <a:off x="1955" y="1588"/>
                        <a:ext cx="1954"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00835607-9670-40A0-9258-C63E2618CC37}"/>
              </a:ext>
            </a:extLst>
          </p:cNvPr>
          <p:cNvSpPr/>
          <p:nvPr userDrawn="1">
            <p:custDataLst>
              <p:tags r:id="rId3"/>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pic>
        <p:nvPicPr>
          <p:cNvPr id="10" name="Shadow"/>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45323" y="0"/>
            <a:ext cx="513969" cy="6858000"/>
          </a:xfrm>
          <a:prstGeom prst="rect">
            <a:avLst/>
          </a:prstGeom>
        </p:spPr>
      </p:pic>
      <p:sp>
        <p:nvSpPr>
          <p:cNvPr id="13" name="PanelGray"/>
          <p:cNvSpPr/>
          <p:nvPr userDrawn="1"/>
        </p:nvSpPr>
        <p:spPr bwMode="white">
          <a:xfrm>
            <a:off x="1" y="0"/>
            <a:ext cx="715289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7"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738832" y="6405037"/>
            <a:ext cx="127163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3" name="Title 3"/>
          <p:cNvSpPr>
            <a:spLocks noGrp="1"/>
          </p:cNvSpPr>
          <p:nvPr>
            <p:ph type="title" hasCustomPrompt="1"/>
          </p:nvPr>
        </p:nvSpPr>
        <p:spPr>
          <a:xfrm>
            <a:off x="775386" y="622803"/>
            <a:ext cx="6090153" cy="332399"/>
          </a:xfrm>
          <a:prstGeom prst="rect">
            <a:avLst/>
          </a:prstGeom>
        </p:spPr>
        <p:txBody>
          <a:bodyPr/>
          <a:lstStyle>
            <a:lvl1pPr>
              <a:defRPr sz="2400">
                <a:solidFill>
                  <a:srgbClr val="374140"/>
                </a:solidFill>
                <a:latin typeface="+mj-lt"/>
                <a:sym typeface="Trebuchet MS" panose="020B0603020202020204" pitchFamily="34" charset="0"/>
              </a:defRPr>
            </a:lvl1pPr>
          </a:lstStyle>
          <a:p>
            <a:r>
              <a:rPr lang="en-US" dirty="0"/>
              <a:t>Click to add title</a:t>
            </a:r>
          </a:p>
        </p:txBody>
      </p:sp>
      <p:grpSp>
        <p:nvGrpSpPr>
          <p:cNvPr id="9" name="Group 8">
            <a:extLst>
              <a:ext uri="{FF2B5EF4-FFF2-40B4-BE49-F238E27FC236}">
                <a16:creationId xmlns="" xmlns:a16="http://schemas.microsoft.com/office/drawing/2014/main" id="{7FF8DB46-6710-4D73-AD6C-161C6DAF8413}"/>
              </a:ext>
            </a:extLst>
          </p:cNvPr>
          <p:cNvGrpSpPr/>
          <p:nvPr userDrawn="1"/>
        </p:nvGrpSpPr>
        <p:grpSpPr>
          <a:xfrm>
            <a:off x="774644" y="243702"/>
            <a:ext cx="1361474" cy="262396"/>
            <a:chOff x="630000" y="228600"/>
            <a:chExt cx="1338500" cy="317500"/>
          </a:xfrm>
        </p:grpSpPr>
        <p:sp>
          <p:nvSpPr>
            <p:cNvPr id="11" name="Rectangle: Rounded Corners 10">
              <a:extLst>
                <a:ext uri="{FF2B5EF4-FFF2-40B4-BE49-F238E27FC236}">
                  <a16:creationId xmlns="" xmlns:a16="http://schemas.microsoft.com/office/drawing/2014/main" id="{2D644094-690E-4C34-9314-EEFB7A9C38D3}"/>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2"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75F90D9F-D4F3-4218-AB5E-826ED1EAD206}"/>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41939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Текст">
    <p:spTree>
      <p:nvGrpSpPr>
        <p:cNvPr id="1" name=""/>
        <p:cNvGrpSpPr/>
        <p:nvPr/>
      </p:nvGrpSpPr>
      <p:grpSpPr>
        <a:xfrm>
          <a:off x="0" y="0"/>
          <a:ext cx="0" cy="0"/>
          <a:chOff x="0" y="0"/>
          <a:chExt cx="0" cy="0"/>
        </a:xfrm>
      </p:grpSpPr>
      <p:sp>
        <p:nvSpPr>
          <p:cNvPr id="8" name="Прямоугольник 7">
            <a:extLst>
              <a:ext uri="{FF2B5EF4-FFF2-40B4-BE49-F238E27FC236}">
                <a16:creationId xmlns="" xmlns:a16="http://schemas.microsoft.com/office/drawing/2014/main" id="{8288AA24-53B2-455B-8D9D-EEA54F27B8AD}"/>
              </a:ext>
            </a:extLst>
          </p:cNvPr>
          <p:cNvSpPr/>
          <p:nvPr userDrawn="1"/>
        </p:nvSpPr>
        <p:spPr>
          <a:xfrm>
            <a:off x="0" y="822960"/>
            <a:ext cx="12192000" cy="6035040"/>
          </a:xfrm>
          <a:prstGeom prst="rect">
            <a:avLst/>
          </a:prstGeom>
          <a:gradFill>
            <a:gsLst>
              <a:gs pos="0">
                <a:srgbClr val="007AFF"/>
              </a:gs>
              <a:gs pos="100000">
                <a:srgbClr val="00CC9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44"/>
          </a:p>
        </p:txBody>
      </p:sp>
      <p:sp>
        <p:nvSpPr>
          <p:cNvPr id="13" name="Slide Number Placeholder 6">
            <a:extLst>
              <a:ext uri="{FF2B5EF4-FFF2-40B4-BE49-F238E27FC236}">
                <a16:creationId xmlns="" xmlns:a16="http://schemas.microsoft.com/office/drawing/2014/main" id="{C1BAB3E4-8CDB-4F6A-B3E4-6E0AAEA08B5E}"/>
              </a:ext>
            </a:extLst>
          </p:cNvPr>
          <p:cNvSpPr>
            <a:spLocks noGrp="1"/>
          </p:cNvSpPr>
          <p:nvPr>
            <p:ph type="sldNum" sz="quarter" idx="10"/>
          </p:nvPr>
        </p:nvSpPr>
        <p:spPr>
          <a:xfrm>
            <a:off x="8743949" y="6334128"/>
            <a:ext cx="2743200" cy="365125"/>
          </a:xfrm>
        </p:spPr>
        <p:txBody>
          <a:bodyPr/>
          <a:lstStyle>
            <a:lvl1pPr>
              <a:defRPr sz="1467"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 xmlns:a16="http://schemas.microsoft.com/office/drawing/2014/main" id="{0E651BF2-C6BE-42E0-B646-8F3DC2D7D273}"/>
              </a:ext>
            </a:extLst>
          </p:cNvPr>
          <p:cNvSpPr/>
          <p:nvPr userDrawn="1"/>
        </p:nvSpPr>
        <p:spPr>
          <a:xfrm>
            <a:off x="0" y="1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391" tIns="45699" rIns="91391" bIns="45699" rtlCol="0" anchor="ctr"/>
          <a:lstStyle/>
          <a:p>
            <a:pPr algn="ctr"/>
            <a:endParaRPr lang="ru-RU" sz="1244"/>
          </a:p>
        </p:txBody>
      </p:sp>
      <p:sp>
        <p:nvSpPr>
          <p:cNvPr id="16" name="Title 2">
            <a:extLst>
              <a:ext uri="{FF2B5EF4-FFF2-40B4-BE49-F238E27FC236}">
                <a16:creationId xmlns="" xmlns:a16="http://schemas.microsoft.com/office/drawing/2014/main" id="{74242212-74B6-428E-A4FD-D6259025E325}"/>
              </a:ext>
            </a:extLst>
          </p:cNvPr>
          <p:cNvSpPr>
            <a:spLocks noGrp="1"/>
          </p:cNvSpPr>
          <p:nvPr>
            <p:ph type="title"/>
          </p:nvPr>
        </p:nvSpPr>
        <p:spPr>
          <a:xfrm>
            <a:off x="962025" y="15"/>
            <a:ext cx="10534651" cy="838199"/>
          </a:xfrm>
        </p:spPr>
        <p:txBody>
          <a:bodyPr anchor="ctr">
            <a:normAutofit/>
          </a:bodyPr>
          <a:lstStyle>
            <a:lvl1pPr>
              <a:tabLst>
                <a:tab pos="1079473" algn="l"/>
              </a:tabLst>
              <a:defRPr sz="2400" b="1">
                <a:solidFill>
                  <a:schemeClr val="tx2"/>
                </a:solidFill>
              </a:defRPr>
            </a:lvl1pPr>
          </a:lstStyle>
          <a:p>
            <a:pPr>
              <a:tabLst>
                <a:tab pos="809625" algn="l"/>
              </a:tabLst>
            </a:pPr>
            <a:endParaRPr lang="ru-RU" dirty="0"/>
          </a:p>
        </p:txBody>
      </p:sp>
      <p:sp>
        <p:nvSpPr>
          <p:cNvPr id="6" name="Text Placeholder 5">
            <a:extLst>
              <a:ext uri="{FF2B5EF4-FFF2-40B4-BE49-F238E27FC236}">
                <a16:creationId xmlns="" xmlns:a16="http://schemas.microsoft.com/office/drawing/2014/main" id="{B35309A1-1DFE-4448-9E97-68A9703F8485}"/>
              </a:ext>
            </a:extLst>
          </p:cNvPr>
          <p:cNvSpPr>
            <a:spLocks noGrp="1"/>
          </p:cNvSpPr>
          <p:nvPr>
            <p:ph type="body" sz="quarter" idx="11"/>
          </p:nvPr>
        </p:nvSpPr>
        <p:spPr>
          <a:xfrm>
            <a:off x="587378" y="4114804"/>
            <a:ext cx="10899775" cy="2219325"/>
          </a:xfrm>
        </p:spPr>
        <p:txBody>
          <a:bodyPr/>
          <a:lstStyle>
            <a:lvl1pPr marL="0" inden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endParaRPr lang="ru-RU" dirty="0"/>
          </a:p>
        </p:txBody>
      </p:sp>
      <p:pic>
        <p:nvPicPr>
          <p:cNvPr id="9" name="Graphic 8">
            <a:extLst>
              <a:ext uri="{FF2B5EF4-FFF2-40B4-BE49-F238E27FC236}">
                <a16:creationId xmlns="" xmlns:a16="http://schemas.microsoft.com/office/drawing/2014/main" id="{26345194-BD72-4106-8639-F2E07A52DCF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8382" y="200453"/>
            <a:ext cx="429076" cy="432807"/>
          </a:xfrm>
          <a:prstGeom prst="rect">
            <a:avLst/>
          </a:prstGeom>
        </p:spPr>
      </p:pic>
    </p:spTree>
    <p:extLst>
      <p:ext uri="{BB962C8B-B14F-4D97-AF65-F5344CB8AC3E}">
        <p14:creationId xmlns:p14="http://schemas.microsoft.com/office/powerpoint/2010/main" val="1912894867"/>
      </p:ext>
    </p:extLst>
  </p:cSld>
  <p:clrMapOvr>
    <a:masterClrMapping/>
  </p:clrMapOvr>
  <p:extLst>
    <p:ext uri="{DCECCB84-F9BA-43D5-87BE-67443E8EF086}">
      <p15:sldGuideLst xmlns="" xmlns:p15="http://schemas.microsoft.com/office/powerpoint/2012/main">
        <p15:guide id="1" pos="9656">
          <p15:clr>
            <a:srgbClr val="FBAE40"/>
          </p15:clr>
        </p15:guide>
        <p15:guide id="2" pos="796">
          <p15:clr>
            <a:srgbClr val="FBAE40"/>
          </p15:clr>
        </p15:guide>
        <p15:guide id="3" pos="37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Текст">
    <p:spTree>
      <p:nvGrpSpPr>
        <p:cNvPr id="1" name=""/>
        <p:cNvGrpSpPr/>
        <p:nvPr/>
      </p:nvGrpSpPr>
      <p:grpSpPr>
        <a:xfrm>
          <a:off x="0" y="0"/>
          <a:ext cx="0" cy="0"/>
          <a:chOff x="0" y="0"/>
          <a:chExt cx="0" cy="0"/>
        </a:xfrm>
      </p:grpSpPr>
      <p:sp>
        <p:nvSpPr>
          <p:cNvPr id="13" name="Slide Number Placeholder 6">
            <a:extLst>
              <a:ext uri="{FF2B5EF4-FFF2-40B4-BE49-F238E27FC236}">
                <a16:creationId xmlns="" xmlns:a16="http://schemas.microsoft.com/office/drawing/2014/main" id="{C1BAB3E4-8CDB-4F6A-B3E4-6E0AAEA08B5E}"/>
              </a:ext>
            </a:extLst>
          </p:cNvPr>
          <p:cNvSpPr>
            <a:spLocks noGrp="1"/>
          </p:cNvSpPr>
          <p:nvPr>
            <p:ph type="sldNum" sz="quarter" idx="10"/>
          </p:nvPr>
        </p:nvSpPr>
        <p:spPr>
          <a:xfrm>
            <a:off x="8743949" y="6334128"/>
            <a:ext cx="2743200" cy="365125"/>
          </a:xfrm>
        </p:spPr>
        <p:txBody>
          <a:bodyPr/>
          <a:lstStyle>
            <a:lvl1pPr>
              <a:defRPr sz="1467"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 xmlns:a16="http://schemas.microsoft.com/office/drawing/2014/main" id="{0E651BF2-C6BE-42E0-B646-8F3DC2D7D273}"/>
              </a:ext>
            </a:extLst>
          </p:cNvPr>
          <p:cNvSpPr/>
          <p:nvPr userDrawn="1"/>
        </p:nvSpPr>
        <p:spPr>
          <a:xfrm>
            <a:off x="0" y="1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391" tIns="45699" rIns="91391" bIns="45699" rtlCol="0" anchor="ctr"/>
          <a:lstStyle/>
          <a:p>
            <a:pPr algn="ctr"/>
            <a:endParaRPr lang="ru-RU" sz="1244"/>
          </a:p>
        </p:txBody>
      </p:sp>
      <p:sp>
        <p:nvSpPr>
          <p:cNvPr id="16" name="Title 2">
            <a:extLst>
              <a:ext uri="{FF2B5EF4-FFF2-40B4-BE49-F238E27FC236}">
                <a16:creationId xmlns="" xmlns:a16="http://schemas.microsoft.com/office/drawing/2014/main" id="{74242212-74B6-428E-A4FD-D6259025E325}"/>
              </a:ext>
            </a:extLst>
          </p:cNvPr>
          <p:cNvSpPr>
            <a:spLocks noGrp="1"/>
          </p:cNvSpPr>
          <p:nvPr>
            <p:ph type="title"/>
          </p:nvPr>
        </p:nvSpPr>
        <p:spPr>
          <a:xfrm>
            <a:off x="962025" y="15"/>
            <a:ext cx="10534651" cy="838199"/>
          </a:xfrm>
        </p:spPr>
        <p:txBody>
          <a:bodyPr anchor="ctr">
            <a:normAutofit/>
          </a:bodyPr>
          <a:lstStyle>
            <a:lvl1pPr>
              <a:tabLst>
                <a:tab pos="1079473" algn="l"/>
              </a:tabLst>
              <a:defRPr sz="2400" b="1">
                <a:solidFill>
                  <a:schemeClr val="tx2"/>
                </a:solidFill>
              </a:defRPr>
            </a:lvl1pPr>
          </a:lstStyle>
          <a:p>
            <a:pPr>
              <a:tabLst>
                <a:tab pos="809625" algn="l"/>
              </a:tabLst>
            </a:pPr>
            <a:endParaRPr lang="ru-RU" dirty="0"/>
          </a:p>
        </p:txBody>
      </p:sp>
      <p:sp>
        <p:nvSpPr>
          <p:cNvPr id="6" name="Text Placeholder 5">
            <a:extLst>
              <a:ext uri="{FF2B5EF4-FFF2-40B4-BE49-F238E27FC236}">
                <a16:creationId xmlns="" xmlns:a16="http://schemas.microsoft.com/office/drawing/2014/main" id="{B35309A1-1DFE-4448-9E97-68A9703F8485}"/>
              </a:ext>
            </a:extLst>
          </p:cNvPr>
          <p:cNvSpPr>
            <a:spLocks noGrp="1"/>
          </p:cNvSpPr>
          <p:nvPr>
            <p:ph type="body" sz="quarter" idx="11"/>
          </p:nvPr>
        </p:nvSpPr>
        <p:spPr>
          <a:xfrm>
            <a:off x="587378" y="4114804"/>
            <a:ext cx="10899775" cy="2219325"/>
          </a:xfrm>
        </p:spPr>
        <p:txBody>
          <a:bodyPr/>
          <a:lstStyle>
            <a:lvl1pPr marL="0" inden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endParaRPr lang="ru-RU" dirty="0"/>
          </a:p>
        </p:txBody>
      </p:sp>
      <p:pic>
        <p:nvPicPr>
          <p:cNvPr id="9" name="Graphic 8">
            <a:extLst>
              <a:ext uri="{FF2B5EF4-FFF2-40B4-BE49-F238E27FC236}">
                <a16:creationId xmlns="" xmlns:a16="http://schemas.microsoft.com/office/drawing/2014/main" id="{26345194-BD72-4106-8639-F2E07A52DCF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8382" y="200453"/>
            <a:ext cx="429076" cy="432807"/>
          </a:xfrm>
          <a:prstGeom prst="rect">
            <a:avLst/>
          </a:prstGeom>
        </p:spPr>
      </p:pic>
    </p:spTree>
    <p:extLst>
      <p:ext uri="{BB962C8B-B14F-4D97-AF65-F5344CB8AC3E}">
        <p14:creationId xmlns:p14="http://schemas.microsoft.com/office/powerpoint/2010/main" val="613514415"/>
      </p:ext>
    </p:extLst>
  </p:cSld>
  <p:clrMapOvr>
    <a:masterClrMapping/>
  </p:clrMapOvr>
  <p:extLst>
    <p:ext uri="{DCECCB84-F9BA-43D5-87BE-67443E8EF086}">
      <p15:sldGuideLst xmlns="" xmlns:p15="http://schemas.microsoft.com/office/powerpoint/2012/main">
        <p15:guide id="1" pos="9656">
          <p15:clr>
            <a:srgbClr val="FBAE40"/>
          </p15:clr>
        </p15:guide>
        <p15:guide id="2" pos="796">
          <p15:clr>
            <a:srgbClr val="FBAE40"/>
          </p15:clr>
        </p15:guide>
        <p15:guide id="3" pos="37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0077BE"/>
            </a:gs>
            <a:gs pos="100000">
              <a:srgbClr val="67BD4A"/>
            </a:gs>
          </a:gsLst>
          <a:lin ang="8100000" scaled="1"/>
          <a:tileRect/>
        </a:gradFill>
        <a:effectLst/>
      </p:bgPr>
    </p:bg>
    <p:spTree>
      <p:nvGrpSpPr>
        <p:cNvPr id="1" name=""/>
        <p:cNvGrpSpPr/>
        <p:nvPr/>
      </p:nvGrpSpPr>
      <p:grpSpPr>
        <a:xfrm>
          <a:off x="0" y="0"/>
          <a:ext cx="0" cy="0"/>
          <a:chOff x="0" y="0"/>
          <a:chExt cx="0" cy="0"/>
        </a:xfrm>
      </p:grpSpPr>
      <p:pic>
        <p:nvPicPr>
          <p:cNvPr id="62"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621857" y="0"/>
            <a:ext cx="513170" cy="6858000"/>
          </a:xfrm>
          <a:prstGeom prst="rect">
            <a:avLst/>
          </a:prstGeom>
        </p:spPr>
      </p:pic>
      <p:sp>
        <p:nvSpPr>
          <p:cNvPr id="66" name="PanelGray"/>
          <p:cNvSpPr/>
          <p:nvPr userDrawn="1"/>
        </p:nvSpPr>
        <p:spPr bwMode="white">
          <a:xfrm>
            <a:off x="4136372" y="-1309"/>
            <a:ext cx="8055630"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endParaRPr lang="en-US" sz="1200" dirty="0">
              <a:solidFill>
                <a:schemeClr val="bg1"/>
              </a:solidFill>
              <a:latin typeface="+mn-lt"/>
              <a:sym typeface="Trebuchet MS" panose="020B0603020202020204" pitchFamily="34" charset="0"/>
            </a:endParaRPr>
          </a:p>
        </p:txBody>
      </p:sp>
      <p:sp>
        <p:nvSpPr>
          <p:cNvPr id="15"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2" name="Date Placeholder 1"/>
          <p:cNvSpPr>
            <a:spLocks noGrp="1"/>
          </p:cNvSpPr>
          <p:nvPr>
            <p:ph type="dt" sz="half" idx="29"/>
          </p:nvPr>
        </p:nvSpPr>
        <p:spPr>
          <a:xfrm>
            <a:off x="9738832" y="6405037"/>
            <a:ext cx="127163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1" name="Title 4"/>
          <p:cNvSpPr>
            <a:spLocks noGrp="1"/>
          </p:cNvSpPr>
          <p:nvPr>
            <p:ph type="title" hasCustomPrompt="1"/>
          </p:nvPr>
        </p:nvSpPr>
        <p:spPr>
          <a:xfrm>
            <a:off x="775385" y="2681103"/>
            <a:ext cx="3043938" cy="1495794"/>
          </a:xfrm>
          <a:prstGeom prst="rect">
            <a:avLst/>
          </a:prstGeom>
        </p:spPr>
        <p:txBody>
          <a:bodyPr anchor="ctr">
            <a:noAutofit/>
          </a:bodyPr>
          <a:lstStyle>
            <a:lvl1pPr>
              <a:defRPr sz="2800">
                <a:solidFill>
                  <a:schemeClr val="bg1"/>
                </a:solidFill>
                <a:latin typeface="+mj-lt"/>
                <a:sym typeface="Trebuchet MS" panose="020B0603020202020204" pitchFamily="34" charset="0"/>
              </a:defRPr>
            </a:lvl1pPr>
          </a:lstStyle>
          <a:p>
            <a:r>
              <a:rPr lang="en-US" dirty="0"/>
              <a:t>Click to add title</a:t>
            </a:r>
          </a:p>
        </p:txBody>
      </p:sp>
      <p:grpSp>
        <p:nvGrpSpPr>
          <p:cNvPr id="7" name="Group 6">
            <a:extLst>
              <a:ext uri="{FF2B5EF4-FFF2-40B4-BE49-F238E27FC236}">
                <a16:creationId xmlns="" xmlns:a16="http://schemas.microsoft.com/office/drawing/2014/main" id="{FE973E77-9991-4B7B-9BC6-E4893D4F72CF}"/>
              </a:ext>
            </a:extLst>
          </p:cNvPr>
          <p:cNvGrpSpPr/>
          <p:nvPr userDrawn="1"/>
        </p:nvGrpSpPr>
        <p:grpSpPr>
          <a:xfrm>
            <a:off x="774644" y="243702"/>
            <a:ext cx="1361474" cy="262396"/>
            <a:chOff x="630000" y="228600"/>
            <a:chExt cx="1338500" cy="317500"/>
          </a:xfrm>
        </p:grpSpPr>
        <p:sp>
          <p:nvSpPr>
            <p:cNvPr id="8" name="Rectangle: Rounded Corners 7">
              <a:extLst>
                <a:ext uri="{FF2B5EF4-FFF2-40B4-BE49-F238E27FC236}">
                  <a16:creationId xmlns="" xmlns:a16="http://schemas.microsoft.com/office/drawing/2014/main" id="{A30AF32F-A059-4CD5-B107-D7AE6932D8BA}"/>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9"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C0094358-CE11-47D8-BB7D-3AEE17424A10}"/>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88716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69" Type="http://schemas.openxmlformats.org/officeDocument/2006/relationships/image" Target="../media/image1.emf"/><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ags" Target="../tags/tag2.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theme" Target="../theme/theme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6"/>
            </p:custDataLst>
          </p:nvPr>
        </p:nvGraphicFramePr>
        <p:xfrm>
          <a:off x="1591" y="1592"/>
          <a:ext cx="1586" cy="1587"/>
        </p:xfrm>
        <a:graphic>
          <a:graphicData uri="http://schemas.openxmlformats.org/presentationml/2006/ole">
            <mc:AlternateContent xmlns:mc="http://schemas.openxmlformats.org/markup-compatibility/2006">
              <mc:Choice xmlns:v="urn:schemas-microsoft-com:vml" Requires="v">
                <p:oleObj spid="_x0000_s1204" name="think-cell Slide" r:id="rId68" imgW="270" imgH="270" progId="TCLayout.ActiveDocument.1">
                  <p:embed/>
                </p:oleObj>
              </mc:Choice>
              <mc:Fallback>
                <p:oleObj name="think-cell Slide" r:id="rId68" imgW="270" imgH="270" progId="TCLayout.ActiveDocument.1">
                  <p:embed/>
                  <p:pic>
                    <p:nvPicPr>
                      <p:cNvPr id="2" name="Object 1" hidden="1"/>
                      <p:cNvPicPr/>
                      <p:nvPr/>
                    </p:nvPicPr>
                    <p:blipFill>
                      <a:blip r:embed="rId69"/>
                      <a:stretch>
                        <a:fillRect/>
                      </a:stretch>
                    </p:blipFill>
                    <p:spPr>
                      <a:xfrm>
                        <a:off x="1591" y="1592"/>
                        <a:ext cx="1586" cy="1587"/>
                      </a:xfrm>
                      <a:prstGeom prst="rect">
                        <a:avLst/>
                      </a:prstGeom>
                    </p:spPr>
                  </p:pic>
                </p:oleObj>
              </mc:Fallback>
            </mc:AlternateContent>
          </a:graphicData>
        </a:graphic>
      </p:graphicFrame>
      <p:sp>
        <p:nvSpPr>
          <p:cNvPr id="3" name="Rectangle 2" hidden="1"/>
          <p:cNvSpPr/>
          <p:nvPr userDrawn="1">
            <p:custDataLst>
              <p:tags r:id="rId67"/>
            </p:custDataLst>
          </p:nvPr>
        </p:nvSpPr>
        <p:spPr>
          <a:xfrm>
            <a:off x="1" y="0"/>
            <a:ext cx="195385" cy="158750"/>
          </a:xfrm>
          <a:prstGeom prst="rect">
            <a:avLst/>
          </a:prstGeom>
          <a:solidFill>
            <a:srgbClr val="0077BE"/>
          </a:solidFill>
          <a:ln w="9525" cap="rnd" cmpd="sng" algn="ctr">
            <a:solidFill>
              <a:srgbClr val="0077B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0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12" name="Page"/>
          <p:cNvSpPr txBox="1"/>
          <p:nvPr userDrawn="1"/>
        </p:nvSpPr>
        <p:spPr>
          <a:xfrm>
            <a:off x="11019325" y="6405037"/>
            <a:ext cx="381001" cy="153888"/>
          </a:xfrm>
          <a:prstGeom prst="rect">
            <a:avLst/>
          </a:prstGeom>
          <a:noFill/>
        </p:spPr>
        <p:txBody>
          <a:bodyPr wrap="square" lIns="0" tIns="0" rIns="0" bIns="0" rtlCol="0" anchor="b">
            <a:spAutoFit/>
          </a:bodyPr>
          <a:lstStyle/>
          <a:p>
            <a:pPr marL="0" marR="0" indent="0" algn="r" defTabSz="914423"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23"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1" name="Date Placeholder 3"/>
          <p:cNvSpPr>
            <a:spLocks noGrp="1"/>
          </p:cNvSpPr>
          <p:nvPr>
            <p:ph type="dt" sz="half" idx="2"/>
          </p:nvPr>
        </p:nvSpPr>
        <p:spPr>
          <a:xfrm>
            <a:off x="9738832" y="6405037"/>
            <a:ext cx="127163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4" name="Text Placeholder 3"/>
          <p:cNvSpPr>
            <a:spLocks noGrp="1"/>
          </p:cNvSpPr>
          <p:nvPr>
            <p:ph type="body" idx="1"/>
          </p:nvPr>
        </p:nvSpPr>
        <p:spPr>
          <a:xfrm>
            <a:off x="775384" y="2080800"/>
            <a:ext cx="10642708" cy="37872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9" name="Title Placeholder 1"/>
          <p:cNvSpPr>
            <a:spLocks noGrp="1"/>
          </p:cNvSpPr>
          <p:nvPr>
            <p:ph type="title"/>
          </p:nvPr>
        </p:nvSpPr>
        <p:spPr>
          <a:xfrm>
            <a:off x="775384" y="622803"/>
            <a:ext cx="10642708" cy="276999"/>
          </a:xfrm>
          <a:prstGeom prst="rect">
            <a:avLst/>
          </a:prstGeom>
        </p:spPr>
        <p:txBody>
          <a:bodyPr vert="horz" wrap="square" lIns="0" tIns="0" rIns="0" bIns="0" rtlCol="0" anchor="t">
            <a:spAutoFit/>
          </a:bodyPr>
          <a:lstStyle/>
          <a:p>
            <a:r>
              <a:rPr lang="en-US" dirty="0"/>
              <a:t>Click to add title</a:t>
            </a:r>
          </a:p>
        </p:txBody>
      </p:sp>
      <p:grpSp>
        <p:nvGrpSpPr>
          <p:cNvPr id="8" name="Group 7">
            <a:extLst>
              <a:ext uri="{FF2B5EF4-FFF2-40B4-BE49-F238E27FC236}">
                <a16:creationId xmlns="" xmlns:a16="http://schemas.microsoft.com/office/drawing/2014/main" id="{77D4B534-550B-4346-8337-785870E6F8BD}"/>
              </a:ext>
            </a:extLst>
          </p:cNvPr>
          <p:cNvGrpSpPr/>
          <p:nvPr userDrawn="1"/>
        </p:nvGrpSpPr>
        <p:grpSpPr>
          <a:xfrm>
            <a:off x="774644" y="243702"/>
            <a:ext cx="1361474" cy="262396"/>
            <a:chOff x="630000" y="228600"/>
            <a:chExt cx="1338500" cy="317500"/>
          </a:xfrm>
        </p:grpSpPr>
        <p:sp>
          <p:nvSpPr>
            <p:cNvPr id="10" name="Rectangle: Rounded Corners 9">
              <a:extLst>
                <a:ext uri="{FF2B5EF4-FFF2-40B4-BE49-F238E27FC236}">
                  <a16:creationId xmlns="" xmlns:a16="http://schemas.microsoft.com/office/drawing/2014/main" id="{EC9B7134-C333-4A4E-9EA5-F64F777EFADA}"/>
                </a:ext>
              </a:extLst>
            </p:cNvPr>
            <p:cNvSpPr/>
            <p:nvPr/>
          </p:nvSpPr>
          <p:spPr>
            <a:xfrm>
              <a:off x="630000" y="228600"/>
              <a:ext cx="1338500" cy="317500"/>
            </a:xfrm>
            <a:prstGeom prst="roundRect">
              <a:avLst>
                <a:gd name="adj" fmla="val 50000"/>
              </a:avLst>
            </a:prstGeom>
            <a:solidFill>
              <a:srgbClr val="FFFFFF"/>
            </a:solidFill>
            <a:ln w="9525" cap="rnd" cmpd="sng" algn="ctr">
              <a:noFill/>
              <a:prstDash val="solid"/>
              <a:round/>
              <a:headEnd type="none" w="med" len="med"/>
              <a:tailEnd type="none" w="med" len="med"/>
            </a:ln>
            <a:effectLst>
              <a:outerShdw blurRad="63500" sx="102000" sy="102000" algn="ctr" rotWithShape="0">
                <a:prstClr val="black">
                  <a:alpha val="10000"/>
                </a:prstClr>
              </a:outerShdw>
            </a:effectLst>
            <a:extLst>
              <a:ext uri="{91240B29-F687-4F45-9708-019B960494DF}">
                <a14:hiddenLine xmlns:a14="http://schemas.microsoft.com/office/drawing/2010/main" w="9525" cap="rnd" cmpd="sng" algn="ctr">
                  <a:solidFill>
                    <a:srgbClr val="0077B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err="1">
                <a:solidFill>
                  <a:srgbClr val="FFFFFF"/>
                </a:solidFill>
              </a:endParaRPr>
            </a:p>
          </p:txBody>
        </p:sp>
        <p:pic>
          <p:nvPicPr>
            <p:cNvPr id="13" name="Picture 2" descr="Подмосковный Росреестр вышел на штатный режим работы после сбоя в системе">
              <a:extLst>
                <a:ext uri="{FF2B5EF4-FFF2-40B4-BE49-F238E27FC236}">
                  <a16:creationId xmlns="" xmlns:a16="http://schemas.microsoft.com/office/drawing/2014/main" id="{D72C1763-94BB-40E9-8331-9CF8D00B53CB}"/>
                </a:ext>
              </a:extLst>
            </p:cNvPr>
            <p:cNvPicPr>
              <a:picLocks noChangeAspect="1" noChangeArrowheads="1"/>
            </p:cNvPicPr>
            <p:nvPr/>
          </p:nvPicPr>
          <p:blipFill rotWithShape="1">
            <a:blip r:embed="rId70"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65" b="30254"/>
            <a:stretch/>
          </p:blipFill>
          <p:spPr bwMode="auto">
            <a:xfrm>
              <a:off x="702330" y="249748"/>
              <a:ext cx="1155741" cy="27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800841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 id="2147483724" r:id="rId35"/>
    <p:sldLayoutId id="2147483725" r:id="rId36"/>
    <p:sldLayoutId id="2147483726" r:id="rId37"/>
    <p:sldLayoutId id="2147483727" r:id="rId38"/>
    <p:sldLayoutId id="2147483728" r:id="rId39"/>
    <p:sldLayoutId id="2147483729" r:id="rId40"/>
    <p:sldLayoutId id="2147483730" r:id="rId41"/>
    <p:sldLayoutId id="2147483731" r:id="rId42"/>
    <p:sldLayoutId id="2147483732" r:id="rId43"/>
    <p:sldLayoutId id="2147483733" r:id="rId44"/>
    <p:sldLayoutId id="2147483734" r:id="rId45"/>
    <p:sldLayoutId id="2147483735" r:id="rId46"/>
    <p:sldLayoutId id="2147483736" r:id="rId47"/>
    <p:sldLayoutId id="2147483737" r:id="rId48"/>
    <p:sldLayoutId id="2147483738" r:id="rId49"/>
    <p:sldLayoutId id="2147483739" r:id="rId50"/>
    <p:sldLayoutId id="2147483740" r:id="rId51"/>
    <p:sldLayoutId id="2147483741" r:id="rId52"/>
    <p:sldLayoutId id="2147483742" r:id="rId53"/>
    <p:sldLayoutId id="2147483743" r:id="rId54"/>
    <p:sldLayoutId id="2147483744" r:id="rId55"/>
    <p:sldLayoutId id="2147483745" r:id="rId56"/>
    <p:sldLayoutId id="2147483746" r:id="rId57"/>
    <p:sldLayoutId id="2147483747" r:id="rId58"/>
    <p:sldLayoutId id="2147483748" r:id="rId59"/>
    <p:sldLayoutId id="2147483749" r:id="rId60"/>
    <p:sldLayoutId id="2147483750" r:id="rId61"/>
    <p:sldLayoutId id="2147483751" r:id="rId62"/>
    <p:sldLayoutId id="2147483752" r:id="rId6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23" rtl="0" eaLnBrk="1" latinLnBrk="0" hangingPunct="1">
        <a:lnSpc>
          <a:spcPct val="90000"/>
        </a:lnSpc>
        <a:spcBef>
          <a:spcPct val="0"/>
        </a:spcBef>
        <a:buNone/>
        <a:defRPr sz="2000" kern="1200">
          <a:solidFill>
            <a:srgbClr val="374140"/>
          </a:solidFill>
          <a:latin typeface="+mj-lt"/>
          <a:ea typeface="+mj-ea"/>
          <a:cs typeface="+mj-cs"/>
          <a:sym typeface="Trebuchet MS" panose="020B0603020202020204" pitchFamily="34" charset="0"/>
        </a:defRPr>
      </a:lvl1pPr>
    </p:titleStyle>
    <p:bodyStyle>
      <a:lvl1pPr marL="0" indent="0" algn="l" defTabSz="914423" rtl="0" eaLnBrk="1" latinLnBrk="0" hangingPunct="1">
        <a:lnSpc>
          <a:spcPct val="110000"/>
        </a:lnSpc>
        <a:spcBef>
          <a:spcPts val="600"/>
        </a:spcBef>
        <a:spcAft>
          <a:spcPts val="300"/>
        </a:spcAft>
        <a:buClr>
          <a:srgbClr val="0077BE"/>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8" indent="-172804" algn="l" defTabSz="914423" rtl="0" eaLnBrk="1" latinLnBrk="0" hangingPunct="1">
        <a:lnSpc>
          <a:spcPct val="90000"/>
        </a:lnSpc>
        <a:spcBef>
          <a:spcPts val="0"/>
        </a:spcBef>
        <a:spcAft>
          <a:spcPts val="300"/>
        </a:spcAft>
        <a:buClr>
          <a:srgbClr val="0077BE"/>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13" indent="-165604" algn="l" defTabSz="914423" rtl="0" eaLnBrk="1" latinLnBrk="0" hangingPunct="1">
        <a:lnSpc>
          <a:spcPct val="90000"/>
        </a:lnSpc>
        <a:spcBef>
          <a:spcPts val="0"/>
        </a:spcBef>
        <a:spcAft>
          <a:spcPts val="300"/>
        </a:spcAft>
        <a:buClr>
          <a:srgbClr val="0077BE"/>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23" rtl="0" eaLnBrk="1" latinLnBrk="0" hangingPunct="1">
        <a:lnSpc>
          <a:spcPct val="110000"/>
        </a:lnSpc>
        <a:spcBef>
          <a:spcPts val="300"/>
        </a:spcBef>
        <a:spcAft>
          <a:spcPts val="300"/>
        </a:spcAft>
        <a:buClr>
          <a:srgbClr val="0077BE"/>
        </a:buClr>
        <a:buFont typeface="Arial" panose="020B0604020202020204" pitchFamily="34" charset="0"/>
        <a:buChar char="​"/>
        <a:defRPr lang="en-US" sz="1600" kern="1200">
          <a:solidFill>
            <a:srgbClr val="0077BE"/>
          </a:solidFill>
          <a:latin typeface="+mn-lt"/>
          <a:ea typeface="+mn-ea"/>
          <a:cs typeface="+mn-cs"/>
          <a:sym typeface="Trebuchet MS" panose="020B0603020202020204" pitchFamily="34" charset="0"/>
        </a:defRPr>
      </a:lvl4pPr>
      <a:lvl5pPr marL="0" indent="0" algn="l" defTabSz="914423" rtl="0" eaLnBrk="1" latinLnBrk="0" hangingPunct="1">
        <a:lnSpc>
          <a:spcPct val="100000"/>
        </a:lnSpc>
        <a:spcBef>
          <a:spcPts val="0"/>
        </a:spcBef>
        <a:spcAft>
          <a:spcPts val="300"/>
        </a:spcAft>
        <a:buClr>
          <a:srgbClr val="0077BE"/>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82" indent="-152404" algn="l" defTabSz="914423" rtl="0" eaLnBrk="1" latinLnBrk="0" hangingPunct="1">
        <a:lnSpc>
          <a:spcPct val="90000"/>
        </a:lnSpc>
        <a:spcBef>
          <a:spcPts val="0"/>
        </a:spcBef>
        <a:spcAft>
          <a:spcPts val="600"/>
        </a:spcAft>
        <a:buClr>
          <a:srgbClr val="0077BE"/>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23" rtl="0" eaLnBrk="1" latinLnBrk="0" hangingPunct="1">
        <a:lnSpc>
          <a:spcPct val="90000"/>
        </a:lnSpc>
        <a:spcBef>
          <a:spcPts val="900"/>
        </a:spcBef>
        <a:spcAft>
          <a:spcPts val="900"/>
        </a:spcAft>
        <a:buClr>
          <a:srgbClr val="0077BE"/>
        </a:buClr>
        <a:buFont typeface="Arial" panose="020B0604020202020204" pitchFamily="34" charset="0"/>
        <a:buChar char="​"/>
        <a:defRPr lang="en-US" sz="4401" kern="1200" baseline="0" smtClean="0">
          <a:solidFill>
            <a:srgbClr val="575757"/>
          </a:solidFill>
          <a:latin typeface="+mn-lt"/>
          <a:ea typeface="+mn-ea"/>
          <a:cs typeface="+mn-cs"/>
          <a:sym typeface="Trebuchet MS" panose="020B0603020202020204" pitchFamily="34" charset="0"/>
        </a:defRPr>
      </a:lvl7pPr>
      <a:lvl8pPr marL="0" indent="0" algn="l" defTabSz="914423" rtl="0" eaLnBrk="1" latinLnBrk="0" hangingPunct="1">
        <a:lnSpc>
          <a:spcPct val="90000"/>
        </a:lnSpc>
        <a:spcBef>
          <a:spcPts val="900"/>
        </a:spcBef>
        <a:spcAft>
          <a:spcPts val="0"/>
        </a:spcAft>
        <a:buClr>
          <a:srgbClr val="0077BE"/>
        </a:buClr>
        <a:buFont typeface="Arial" panose="020B0604020202020204" pitchFamily="34" charset="0"/>
        <a:buChar char="​"/>
        <a:defRPr lang="en-US" sz="5400" kern="1200" baseline="0" smtClean="0">
          <a:solidFill>
            <a:srgbClr val="0077BE"/>
          </a:solidFill>
          <a:latin typeface="+mn-lt"/>
          <a:ea typeface="+mn-ea"/>
          <a:cs typeface="+mn-cs"/>
          <a:sym typeface="Trebuchet MS" panose="020B0603020202020204" pitchFamily="34" charset="0"/>
        </a:defRPr>
      </a:lvl8pPr>
      <a:lvl9pPr marL="0" indent="0" algn="l" defTabSz="914423" rtl="0" eaLnBrk="1" latinLnBrk="0" hangingPunct="1">
        <a:lnSpc>
          <a:spcPct val="100000"/>
        </a:lnSpc>
        <a:spcBef>
          <a:spcPts val="0"/>
        </a:spcBef>
        <a:spcAft>
          <a:spcPts val="900"/>
        </a:spcAft>
        <a:buClr>
          <a:srgbClr val="0077BE"/>
        </a:buClr>
        <a:buFont typeface="Arial" panose="020B0604020202020204" pitchFamily="34" charset="0"/>
        <a:buChar char="​"/>
        <a:defRPr lang="en-US" sz="2400" kern="1200" baseline="0" dirty="0">
          <a:solidFill>
            <a:srgbClr val="0077BE"/>
          </a:solidFill>
          <a:latin typeface="+mn-lt"/>
          <a:ea typeface="+mn-ea"/>
          <a:cs typeface="+mn-cs"/>
          <a:sym typeface="Trebuchet MS" panose="020B0603020202020204" pitchFamily="34" charset="0"/>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310">
          <p15:clr>
            <a:srgbClr val="F26B43"/>
          </p15:clr>
        </p15:guide>
        <p15:guide id="2" pos="395">
          <p15:clr>
            <a:srgbClr val="F26B43"/>
          </p15:clr>
        </p15:guide>
        <p15:guide id="3" pos="5845">
          <p15:clr>
            <a:srgbClr val="F26B43"/>
          </p15:clr>
        </p15:guide>
        <p15:guide id="4" orient="horz" pos="387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CA335-37F7-42C7-872A-92C3D7072F89}" type="slidenum">
              <a:rPr lang="ru-RU" smtClean="0"/>
              <a:t>‹#›</a:t>
            </a:fld>
            <a:endParaRPr lang="ru-RU"/>
          </a:p>
        </p:txBody>
      </p:sp>
    </p:spTree>
    <p:extLst>
      <p:ext uri="{BB962C8B-B14F-4D97-AF65-F5344CB8AC3E}">
        <p14:creationId xmlns:p14="http://schemas.microsoft.com/office/powerpoint/2010/main" val="395295080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slideLayout" Target="../slideLayouts/slideLayout73.xml"/><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tags" Target="../tags/tag77.xml"/><Relationship Id="rId1" Type="http://schemas.openxmlformats.org/officeDocument/2006/relationships/vmlDrawing" Target="../drawings/vmlDrawing37.vml"/><Relationship Id="rId6" Type="http://schemas.openxmlformats.org/officeDocument/2006/relationships/image" Target="../media/image7.emf"/><Relationship Id="rId11" Type="http://schemas.openxmlformats.org/officeDocument/2006/relationships/image" Target="../media/image10.svg"/><Relationship Id="rId5" Type="http://schemas.openxmlformats.org/officeDocument/2006/relationships/oleObject" Target="../embeddings/oleObject37.bin"/><Relationship Id="rId4" Type="http://schemas.openxmlformats.org/officeDocument/2006/relationships/notesSlide" Target="../notesSlides/notesSlide1.xml"/><Relationship Id="rId9" Type="http://schemas.openxmlformats.org/officeDocument/2006/relationships/image" Target="../media/image18.png"/><Relationship Id="rId14" Type="http://schemas.openxmlformats.org/officeDocument/2006/relationships/image" Target="../media/image244.sv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70.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0.png"/><Relationship Id="rId3" Type="http://schemas.openxmlformats.org/officeDocument/2006/relationships/slideLayout" Target="../slideLayouts/slideLayout73.xml"/><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tags" Target="../tags/tag78.xml"/><Relationship Id="rId16" Type="http://schemas.openxmlformats.org/officeDocument/2006/relationships/image" Target="../media/image33.png"/><Relationship Id="rId1" Type="http://schemas.openxmlformats.org/officeDocument/2006/relationships/vmlDrawing" Target="../drawings/vmlDrawing38.vml"/><Relationship Id="rId6" Type="http://schemas.openxmlformats.org/officeDocument/2006/relationships/image" Target="../media/image7.emf"/><Relationship Id="rId11" Type="http://schemas.openxmlformats.org/officeDocument/2006/relationships/image" Target="NULL"/><Relationship Id="rId5" Type="http://schemas.openxmlformats.org/officeDocument/2006/relationships/oleObject" Target="../embeddings/oleObject38.bin"/><Relationship Id="rId15" Type="http://schemas.openxmlformats.org/officeDocument/2006/relationships/image" Target="../media/image32.png"/><Relationship Id="rId4" Type="http://schemas.openxmlformats.org/officeDocument/2006/relationships/notesSlide" Target="../notesSlides/notesSlide18.xml"/><Relationship Id="rId9" Type="http://schemas.openxmlformats.org/officeDocument/2006/relationships/image" Target="../media/image18.png"/><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70.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70.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70.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957" y="1595"/>
          <a:ext cx="1955" cy="1588"/>
        </p:xfrm>
        <a:graphic>
          <a:graphicData uri="http://schemas.openxmlformats.org/presentationml/2006/ole">
            <mc:AlternateContent xmlns:mc="http://schemas.openxmlformats.org/markup-compatibility/2006">
              <mc:Choice xmlns:v="urn:schemas-microsoft-com:vml" Requires="v">
                <p:oleObj spid="_x0000_s3805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957" y="1595"/>
                        <a:ext cx="1955" cy="1588"/>
                      </a:xfrm>
                      <a:prstGeom prst="rect">
                        <a:avLst/>
                      </a:prstGeom>
                    </p:spPr>
                  </p:pic>
                </p:oleObj>
              </mc:Fallback>
            </mc:AlternateContent>
          </a:graphicData>
        </a:graphic>
      </p:graphicFrame>
      <p:sp>
        <p:nvSpPr>
          <p:cNvPr id="6" name="Подзаголовок 4">
            <a:extLst>
              <a:ext uri="{FF2B5EF4-FFF2-40B4-BE49-F238E27FC236}">
                <a16:creationId xmlns="" xmlns:a16="http://schemas.microsoft.com/office/drawing/2014/main" id="{6606CED7-1700-A14B-9EC7-E137772CA85D}"/>
              </a:ext>
            </a:extLst>
          </p:cNvPr>
          <p:cNvSpPr txBox="1">
            <a:spLocks/>
          </p:cNvSpPr>
          <p:nvPr/>
        </p:nvSpPr>
        <p:spPr>
          <a:xfrm>
            <a:off x="384217" y="2090057"/>
            <a:ext cx="6212526" cy="1928028"/>
          </a:xfrm>
        </p:spPr>
        <p:txBody>
          <a:bodyPr lIns="65273" tIns="32641" rIns="65273" bIns="32641">
            <a:noAutofit/>
          </a:bodyPr>
          <a:lstStyle>
            <a:defPPr>
              <a:defRPr lang="en-US"/>
            </a:defPPr>
            <a:lvl1pPr marL="0" algn="l" defTabSz="914400" rtl="0" eaLnBrk="1" latinLnBrk="0" hangingPunct="1">
              <a:defRPr sz="1800" kern="1200">
                <a:solidFill>
                  <a:schemeClr val="bg1"/>
                </a:solidFill>
                <a:latin typeface="+mn-lt"/>
                <a:ea typeface="+mn-ea"/>
                <a:cs typeface="+mn-cs"/>
                <a:sym typeface="Trebuchet MS" panose="020B0603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b="1" dirty="0" smtClean="0">
                <a:solidFill>
                  <a:srgbClr val="39505E"/>
                </a:solidFill>
                <a:latin typeface="Arial" panose="020B0604020202020204"/>
                <a:cs typeface="Arial" panose="020B0604020202020204" pitchFamily="34" charset="0"/>
              </a:rPr>
              <a:t>Вопросы, связанные с наименованием, назначением и видом разрешенного использования ОКС</a:t>
            </a:r>
            <a:endParaRPr kumimoji="0" lang="ru-RU" sz="2800" b="1" i="0" u="none" strike="noStrike" kern="1200" cap="none" spc="0" normalizeH="0" baseline="0" noProof="0" dirty="0">
              <a:ln>
                <a:noFill/>
              </a:ln>
              <a:solidFill>
                <a:srgbClr val="39505E"/>
              </a:solidFill>
              <a:effectLst/>
              <a:uLnTx/>
              <a:uFillTx/>
              <a:latin typeface="Arial" panose="020B0604020202020204"/>
              <a:cs typeface="Arial" panose="020B0604020202020204" pitchFamily="34" charset="0"/>
              <a:sym typeface="Trebuchet MS" panose="020B06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39505E"/>
                </a:solidFill>
                <a:effectLst/>
                <a:uLnTx/>
                <a:uFillTx/>
                <a:latin typeface="Arial" panose="020B0604020202020204"/>
                <a:ea typeface="+mn-ea"/>
                <a:cs typeface="Arial" panose="020B0604020202020204" pitchFamily="34" charset="0"/>
                <a:sym typeface="Trebuchet MS" panose="020B0603020202020204" pitchFamily="34" charset="0"/>
              </a:rPr>
              <a:t>__________________________________________________</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667" b="1" i="0" u="none" strike="noStrike" kern="1200" cap="none" spc="0" normalizeH="0" baseline="0" noProof="0" dirty="0">
              <a:ln>
                <a:noFill/>
              </a:ln>
              <a:solidFill>
                <a:srgbClr val="39505E"/>
              </a:solidFill>
              <a:effectLst/>
              <a:uLnTx/>
              <a:uFillTx/>
              <a:latin typeface="Arial" panose="020B0604020202020204"/>
              <a:ea typeface="+mn-ea"/>
              <a:cs typeface="Arial" panose="020B0604020202020204" pitchFamily="34" charset="0"/>
              <a:sym typeface="Trebuchet MS" panose="020B06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667" b="1" i="0" u="none" strike="noStrike" kern="1200" cap="none" spc="0" normalizeH="0" baseline="0" noProof="0" dirty="0">
              <a:ln>
                <a:noFill/>
              </a:ln>
              <a:solidFill>
                <a:srgbClr val="39505E"/>
              </a:solidFill>
              <a:effectLst/>
              <a:uLnTx/>
              <a:uFillTx/>
              <a:latin typeface="Arial" panose="020B0604020202020204"/>
              <a:ea typeface="+mn-ea"/>
              <a:cs typeface="Arial" panose="020B0604020202020204" pitchFamily="34" charset="0"/>
              <a:sym typeface="Trebuchet MS" panose="020B06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667" b="1" i="0" u="none" strike="noStrike" kern="1200" cap="none" spc="0" normalizeH="0" baseline="0" noProof="0" dirty="0">
              <a:ln>
                <a:noFill/>
              </a:ln>
              <a:solidFill>
                <a:srgbClr val="39505E"/>
              </a:solidFill>
              <a:effectLst/>
              <a:uLnTx/>
              <a:uFillTx/>
              <a:latin typeface="Arial" panose="020B0604020202020204"/>
              <a:ea typeface="+mn-ea"/>
              <a:cs typeface="Arial" panose="020B0604020202020204" pitchFamily="34" charset="0"/>
              <a:sym typeface="Trebuchet MS" panose="020B06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b="1" i="0" u="none" strike="noStrike" kern="1200" cap="none" spc="0" normalizeH="0" baseline="0" noProof="0" dirty="0" smtClean="0">
                <a:ln>
                  <a:noFill/>
                </a:ln>
                <a:solidFill>
                  <a:srgbClr val="39505E"/>
                </a:solidFill>
                <a:effectLst/>
                <a:uLnTx/>
                <a:uFillTx/>
                <a:latin typeface="Arial" panose="020B0604020202020204"/>
                <a:ea typeface="+mn-ea"/>
                <a:cs typeface="Arial" panose="020B0604020202020204" pitchFamily="34" charset="0"/>
                <a:sym typeface="Trebuchet MS" panose="020B0603020202020204" pitchFamily="34" charset="0"/>
              </a:rPr>
              <a:t>Трофимова Светлана Николаевна</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600" b="1" dirty="0" smtClean="0">
              <a:solidFill>
                <a:srgbClr val="39505E"/>
              </a:solidFill>
              <a:cs typeface="Arial" panose="020B0604020202020204" pitchFamily="34" charset="0"/>
            </a:endParaRPr>
          </a:p>
          <a:p>
            <a:pPr algn="ctr">
              <a:defRPr/>
            </a:pPr>
            <a:r>
              <a:rPr lang="ru-RU" sz="1600" b="1" dirty="0" smtClean="0">
                <a:solidFill>
                  <a:srgbClr val="39505E"/>
                </a:solidFill>
                <a:cs typeface="Arial" panose="020B0604020202020204" pitchFamily="34" charset="0"/>
              </a:rPr>
              <a:t>Отдел </a:t>
            </a:r>
            <a:r>
              <a:rPr lang="ru-RU" sz="1600" b="1" dirty="0">
                <a:solidFill>
                  <a:srgbClr val="39505E"/>
                </a:solidFill>
                <a:cs typeface="Arial" panose="020B0604020202020204" pitchFamily="34" charset="0"/>
              </a:rPr>
              <a:t>по кадастровому учету и государственной регистрации прав на объекты капитального строительства</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667" b="1" i="0" u="none" strike="noStrike" kern="1200" cap="none" spc="0" normalizeH="0" baseline="0" noProof="0" dirty="0">
              <a:ln>
                <a:noFill/>
              </a:ln>
              <a:solidFill>
                <a:srgbClr val="39505E"/>
              </a:solidFill>
              <a:effectLst/>
              <a:uLnTx/>
              <a:uFillTx/>
              <a:latin typeface="Arial" panose="020B0604020202020204"/>
              <a:ea typeface="+mn-ea"/>
              <a:cs typeface="Arial" panose="020B0604020202020204" pitchFamily="34" charset="0"/>
              <a:sym typeface="Trebuchet MS" panose="020B06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667" b="1" i="0" u="none" strike="noStrike" kern="1200" cap="none" spc="0" normalizeH="0" baseline="0" noProof="0" dirty="0">
              <a:ln>
                <a:noFill/>
              </a:ln>
              <a:solidFill>
                <a:srgbClr val="39505E"/>
              </a:solidFill>
              <a:effectLst/>
              <a:uLnTx/>
              <a:uFillTx/>
              <a:latin typeface="Arial" panose="020B0604020202020204"/>
              <a:ea typeface="+mn-ea"/>
              <a:cs typeface="Arial" panose="020B0604020202020204" pitchFamily="34" charset="0"/>
              <a:sym typeface="Trebuchet MS" panose="020B06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667" b="1" i="0" u="none" strike="noStrike" kern="1200" cap="none" spc="0" normalizeH="0" baseline="0" noProof="0" dirty="0">
              <a:ln>
                <a:noFill/>
              </a:ln>
              <a:solidFill>
                <a:srgbClr val="39505E"/>
              </a:solidFill>
              <a:effectLst/>
              <a:uLnTx/>
              <a:uFillTx/>
              <a:latin typeface="Arial" panose="020B0604020202020204"/>
              <a:ea typeface="+mn-ea"/>
              <a:cs typeface="Arial" panose="020B0604020202020204" pitchFamily="34" charset="0"/>
              <a:sym typeface="Trebuchet MS" panose="020B06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667" b="1" i="0" u="none" strike="noStrike" kern="1200" cap="none" spc="0" normalizeH="0" baseline="0" noProof="0" dirty="0">
              <a:ln>
                <a:noFill/>
              </a:ln>
              <a:solidFill>
                <a:srgbClr val="39505E"/>
              </a:solidFill>
              <a:effectLst/>
              <a:uLnTx/>
              <a:uFillTx/>
              <a:latin typeface="Arial" panose="020B0604020202020204"/>
              <a:ea typeface="+mn-ea"/>
              <a:cs typeface="Arial" panose="020B0604020202020204" pitchFamily="34" charset="0"/>
              <a:sym typeface="Trebuchet MS" panose="020B0603020202020204" pitchFamily="34" charset="0"/>
            </a:endParaRPr>
          </a:p>
        </p:txBody>
      </p:sp>
      <p:sp>
        <p:nvSpPr>
          <p:cNvPr id="8" name="Подзаголовок 4">
            <a:extLst>
              <a:ext uri="{FF2B5EF4-FFF2-40B4-BE49-F238E27FC236}">
                <a16:creationId xmlns="" xmlns:a16="http://schemas.microsoft.com/office/drawing/2014/main" id="{6606CED7-1700-A14B-9EC7-E137772CA85D}"/>
              </a:ext>
            </a:extLst>
          </p:cNvPr>
          <p:cNvSpPr txBox="1">
            <a:spLocks/>
          </p:cNvSpPr>
          <p:nvPr/>
        </p:nvSpPr>
        <p:spPr>
          <a:xfrm>
            <a:off x="384217" y="1486709"/>
            <a:ext cx="6004291" cy="3412047"/>
          </a:xfrm>
        </p:spPr>
        <p:txBody>
          <a:bodyPr lIns="65273" tIns="32641" rIns="65273" bIns="32641">
            <a:noAutofit/>
          </a:bodyPr>
          <a:lstStyle>
            <a:defPPr>
              <a:defRPr lang="en-US"/>
            </a:defPPr>
            <a:lvl1pPr marL="0" algn="l" defTabSz="914400" rtl="0" eaLnBrk="1" latinLnBrk="0" hangingPunct="1">
              <a:defRPr sz="1800" kern="1200">
                <a:solidFill>
                  <a:schemeClr val="bg1"/>
                </a:solidFill>
                <a:latin typeface="+mn-lt"/>
                <a:ea typeface="+mn-ea"/>
                <a:cs typeface="+mn-cs"/>
                <a:sym typeface="Trebuchet MS" panose="020B0603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36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sym typeface="Trebuchet MS" panose="020B0603020202020204" pitchFamily="34" charset="0"/>
            </a:endParaRPr>
          </a:p>
        </p:txBody>
      </p:sp>
      <p:sp>
        <p:nvSpPr>
          <p:cNvPr id="9" name="Прямоугольник 8">
            <a:extLst>
              <a:ext uri="{FF2B5EF4-FFF2-40B4-BE49-F238E27FC236}">
                <a16:creationId xmlns="" xmlns:a16="http://schemas.microsoft.com/office/drawing/2014/main" id="{A13C540C-704E-4613-9F0D-30351564FE5F}"/>
              </a:ext>
            </a:extLst>
          </p:cNvPr>
          <p:cNvSpPr/>
          <p:nvPr/>
        </p:nvSpPr>
        <p:spPr>
          <a:xfrm>
            <a:off x="0" y="-1"/>
            <a:ext cx="16383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65659" rtl="0" eaLnBrk="1" fontAlgn="auto" latinLnBrk="0" hangingPunct="1">
              <a:lnSpc>
                <a:spcPct val="100000"/>
              </a:lnSpc>
              <a:spcBef>
                <a:spcPts val="0"/>
              </a:spcBef>
              <a:spcAft>
                <a:spcPts val="0"/>
              </a:spcAft>
              <a:buClrTx/>
              <a:buSzTx/>
              <a:buFontTx/>
              <a:buNone/>
              <a:tabLst/>
              <a:defRPr/>
            </a:pPr>
            <a:endParaRPr kumimoji="0" lang="ru-RU" sz="933"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Прямоугольник 9">
            <a:extLst>
              <a:ext uri="{FF2B5EF4-FFF2-40B4-BE49-F238E27FC236}">
                <a16:creationId xmlns="" xmlns:a16="http://schemas.microsoft.com/office/drawing/2014/main" id="{E01313C7-2EB2-44B7-B8DB-D4D8CAF3E45C}"/>
              </a:ext>
            </a:extLst>
          </p:cNvPr>
          <p:cNvSpPr/>
          <p:nvPr/>
        </p:nvSpPr>
        <p:spPr>
          <a:xfrm>
            <a:off x="0" y="-1"/>
            <a:ext cx="16383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65659" rtl="0" eaLnBrk="1" fontAlgn="auto" latinLnBrk="0" hangingPunct="1">
              <a:lnSpc>
                <a:spcPct val="100000"/>
              </a:lnSpc>
              <a:spcBef>
                <a:spcPts val="0"/>
              </a:spcBef>
              <a:spcAft>
                <a:spcPts val="0"/>
              </a:spcAft>
              <a:buClrTx/>
              <a:buSzTx/>
              <a:buFontTx/>
              <a:buNone/>
              <a:tabLst/>
              <a:defRPr/>
            </a:pPr>
            <a:endParaRPr kumimoji="0" lang="ru-RU" sz="933"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Рисунок 12">
            <a:extLst>
              <a:ext uri="{FF2B5EF4-FFF2-40B4-BE49-F238E27FC236}">
                <a16:creationId xmlns="" xmlns:a16="http://schemas.microsoft.com/office/drawing/2014/main" id="{009AB666-0222-4717-9E13-4201CD4DB5D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2" r="3286" b="1"/>
          <a:stretch/>
        </p:blipFill>
        <p:spPr>
          <a:xfrm>
            <a:off x="5150734" y="0"/>
            <a:ext cx="7041266" cy="6858000"/>
          </a:xfrm>
          <a:prstGeom prst="rect">
            <a:avLst/>
          </a:prstGeom>
        </p:spPr>
      </p:pic>
      <p:pic>
        <p:nvPicPr>
          <p:cNvPr id="13" name="Рисунок 12">
            <a:extLst>
              <a:ext uri="{FF2B5EF4-FFF2-40B4-BE49-F238E27FC236}">
                <a16:creationId xmlns="" xmlns:a16="http://schemas.microsoft.com/office/drawing/2014/main" id="{554D9C79-BFE9-4041-8C56-9751DED1C2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1721" y="0"/>
            <a:ext cx="6470589" cy="6858000"/>
          </a:xfrm>
          <a:prstGeom prst="rect">
            <a:avLst/>
          </a:prstGeom>
        </p:spPr>
      </p:pic>
      <p:pic>
        <p:nvPicPr>
          <p:cNvPr id="14" name="Graphic 8">
            <a:extLst>
              <a:ext uri="{FF2B5EF4-FFF2-40B4-BE49-F238E27FC236}">
                <a16:creationId xmlns="" xmlns:a16="http://schemas.microsoft.com/office/drawing/2014/main" id="{D63BB6CE-DE97-431A-AEF9-547E73110F9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p:blipFill>
        <p:spPr>
          <a:xfrm>
            <a:off x="7405455" y="1480906"/>
            <a:ext cx="3859200" cy="3859200"/>
          </a:xfrm>
          <a:prstGeom prst="rect">
            <a:avLst/>
          </a:prstGeom>
        </p:spPr>
      </p:pic>
      <p:pic>
        <p:nvPicPr>
          <p:cNvPr id="12" name="Рисунок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833" y="71615"/>
            <a:ext cx="3135541" cy="1099492"/>
          </a:xfrm>
          <a:prstGeom prst="rect">
            <a:avLst/>
          </a:prstGeom>
        </p:spPr>
      </p:pic>
      <p:pic>
        <p:nvPicPr>
          <p:cNvPr id="15" name="Graphic 14">
            <a:extLst>
              <a:ext uri="{FF2B5EF4-FFF2-40B4-BE49-F238E27FC236}">
                <a16:creationId xmlns="" xmlns:a16="http://schemas.microsoft.com/office/drawing/2014/main" id="{648E9388-8805-5434-056B-8E581D651639}"/>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8160153" y="1889327"/>
            <a:ext cx="2013994" cy="2909102"/>
          </a:xfrm>
          <a:prstGeom prst="rect">
            <a:avLst/>
          </a:prstGeom>
        </p:spPr>
      </p:pic>
    </p:spTree>
    <p:extLst>
      <p:ext uri="{BB962C8B-B14F-4D97-AF65-F5344CB8AC3E}">
        <p14:creationId xmlns:p14="http://schemas.microsoft.com/office/powerpoint/2010/main" val="2756643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5ACA335-37F7-42C7-872A-92C3D7072F89}" type="slidenum">
              <a:rPr lang="ru-RU" smtClean="0"/>
              <a:t>10</a:t>
            </a:fld>
            <a:endParaRPr lang="ru-RU"/>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9382"/>
            <a:ext cx="12192000" cy="6163408"/>
          </a:xfrm>
          <a:prstGeom prst="rect">
            <a:avLst/>
          </a:prstGeom>
        </p:spPr>
      </p:pic>
      <p:sp>
        <p:nvSpPr>
          <p:cNvPr id="4" name="TextBox 3"/>
          <p:cNvSpPr txBox="1"/>
          <p:nvPr/>
        </p:nvSpPr>
        <p:spPr>
          <a:xfrm>
            <a:off x="698989" y="324651"/>
            <a:ext cx="10654811" cy="400110"/>
          </a:xfrm>
          <a:prstGeom prst="rect">
            <a:avLst/>
          </a:prstGeom>
          <a:noFill/>
        </p:spPr>
        <p:txBody>
          <a:bodyPr wrap="square" rtlCol="0">
            <a:spAutoFit/>
          </a:bodyPr>
          <a:lstStyle/>
          <a:p>
            <a:pPr lvl="0" algn="ctr"/>
            <a:r>
              <a:rPr lang="ru-RU" sz="2000" b="1" dirty="0">
                <a:solidFill>
                  <a:schemeClr val="bg2">
                    <a:lumMod val="25000"/>
                  </a:schemeClr>
                </a:solidFill>
              </a:rPr>
              <a:t>Изменение наименования здания/сооружения</a:t>
            </a:r>
          </a:p>
        </p:txBody>
      </p:sp>
      <p:graphicFrame>
        <p:nvGraphicFramePr>
          <p:cNvPr id="9" name="Таблица 8"/>
          <p:cNvGraphicFramePr>
            <a:graphicFrameLocks noGrp="1"/>
          </p:cNvGraphicFramePr>
          <p:nvPr>
            <p:extLst>
              <p:ext uri="{D42A27DB-BD31-4B8C-83A1-F6EECF244321}">
                <p14:modId xmlns:p14="http://schemas.microsoft.com/office/powerpoint/2010/main" val="3496968411"/>
              </p:ext>
            </p:extLst>
          </p:nvPr>
        </p:nvGraphicFramePr>
        <p:xfrm>
          <a:off x="274321" y="859382"/>
          <a:ext cx="11572238" cy="1908535"/>
        </p:xfrm>
        <a:graphic>
          <a:graphicData uri="http://schemas.openxmlformats.org/drawingml/2006/table">
            <a:tbl>
              <a:tblPr firstRow="1" bandRow="1">
                <a:tableStyleId>{5C22544A-7EE6-4342-B048-85BDC9FD1C3A}</a:tableStyleId>
              </a:tblPr>
              <a:tblGrid>
                <a:gridCol w="2266521">
                  <a:extLst>
                    <a:ext uri="{9D8B030D-6E8A-4147-A177-3AD203B41FA5}">
                      <a16:colId xmlns="" xmlns:a16="http://schemas.microsoft.com/office/drawing/2014/main" val="2782663283"/>
                    </a:ext>
                  </a:extLst>
                </a:gridCol>
                <a:gridCol w="3524590">
                  <a:extLst>
                    <a:ext uri="{9D8B030D-6E8A-4147-A177-3AD203B41FA5}">
                      <a16:colId xmlns="" xmlns:a16="http://schemas.microsoft.com/office/drawing/2014/main" val="622092500"/>
                    </a:ext>
                  </a:extLst>
                </a:gridCol>
                <a:gridCol w="2848801">
                  <a:extLst>
                    <a:ext uri="{9D8B030D-6E8A-4147-A177-3AD203B41FA5}">
                      <a16:colId xmlns="" xmlns:a16="http://schemas.microsoft.com/office/drawing/2014/main" val="1776100273"/>
                    </a:ext>
                  </a:extLst>
                </a:gridCol>
                <a:gridCol w="2932326">
                  <a:extLst>
                    <a:ext uri="{9D8B030D-6E8A-4147-A177-3AD203B41FA5}">
                      <a16:colId xmlns="" xmlns:a16="http://schemas.microsoft.com/office/drawing/2014/main" val="3706159484"/>
                    </a:ext>
                  </a:extLst>
                </a:gridCol>
              </a:tblGrid>
              <a:tr h="269923">
                <a:tc>
                  <a:txBody>
                    <a:bodyPr/>
                    <a:lstStyle/>
                    <a:p>
                      <a:pPr algn="ctr"/>
                      <a:r>
                        <a:rPr lang="ru-RU" sz="1400" dirty="0" smtClean="0"/>
                        <a:t>Ситуация</a:t>
                      </a:r>
                      <a:endParaRPr lang="ru-RU" sz="1400" dirty="0"/>
                    </a:p>
                  </a:txBody>
                  <a:tcPr/>
                </a:tc>
                <a:tc>
                  <a:txBody>
                    <a:bodyPr/>
                    <a:lstStyle/>
                    <a:p>
                      <a:pPr algn="ctr"/>
                      <a:r>
                        <a:rPr lang="ru-RU" sz="1400" dirty="0" smtClean="0"/>
                        <a:t>Порядок действий/документы</a:t>
                      </a:r>
                      <a:endParaRPr lang="ru-RU" sz="1400" dirty="0"/>
                    </a:p>
                  </a:txBody>
                  <a:tcPr/>
                </a:tc>
                <a:tc>
                  <a:txBody>
                    <a:bodyPr/>
                    <a:lstStyle/>
                    <a:p>
                      <a:pPr algn="ctr"/>
                      <a:r>
                        <a:rPr lang="ru-RU" sz="1400" dirty="0" smtClean="0"/>
                        <a:t>Норма права</a:t>
                      </a:r>
                      <a:endParaRPr lang="ru-RU" sz="1400" dirty="0"/>
                    </a:p>
                  </a:txBody>
                  <a:tcPr/>
                </a:tc>
                <a:tc>
                  <a:txBody>
                    <a:bodyPr/>
                    <a:lstStyle/>
                    <a:p>
                      <a:pPr algn="ctr"/>
                      <a:r>
                        <a:rPr lang="ru-RU" sz="1400" dirty="0" smtClean="0"/>
                        <a:t>Пример</a:t>
                      </a:r>
                      <a:endParaRPr lang="ru-RU" sz="1400" dirty="0"/>
                    </a:p>
                  </a:txBody>
                  <a:tcPr/>
                </a:tc>
                <a:extLst>
                  <a:ext uri="{0D108BD9-81ED-4DB2-BD59-A6C34878D82A}">
                    <a16:rowId xmlns="" xmlns:a16="http://schemas.microsoft.com/office/drawing/2014/main" val="2181137273"/>
                  </a:ext>
                </a:extLst>
              </a:tr>
              <a:tr h="1603735">
                <a:tc>
                  <a:txBody>
                    <a:bodyPr/>
                    <a:lstStyle/>
                    <a:p>
                      <a:pPr algn="ctr"/>
                      <a:r>
                        <a:rPr lang="ru-RU" sz="1300" b="0" i="0" kern="1200" dirty="0" smtClean="0">
                          <a:solidFill>
                            <a:schemeClr val="dk1"/>
                          </a:solidFill>
                          <a:effectLst/>
                          <a:latin typeface="+mn-lt"/>
                          <a:ea typeface="+mn-ea"/>
                          <a:cs typeface="+mn-cs"/>
                        </a:rPr>
                        <a:t>заявление об учете изменения характеристик объекта </a:t>
                      </a:r>
                    </a:p>
                    <a:p>
                      <a:pPr algn="ctr"/>
                      <a:r>
                        <a:rPr lang="ru-RU" sz="1300" b="0" i="0" kern="1200" dirty="0" smtClean="0">
                          <a:solidFill>
                            <a:schemeClr val="tx1"/>
                          </a:solidFill>
                          <a:effectLst/>
                          <a:latin typeface="+mn-lt"/>
                          <a:ea typeface="+mn-ea"/>
                          <a:cs typeface="+mn-cs"/>
                        </a:rPr>
                        <a:t>с целью изменения наименования без изменения основных характеристик объекта</a:t>
                      </a:r>
                      <a:endParaRPr lang="ru-RU" sz="1300" i="0" dirty="0">
                        <a:solidFill>
                          <a:schemeClr val="tx1"/>
                        </a:solidFill>
                      </a:endParaRPr>
                    </a:p>
                  </a:txBody>
                  <a:tcPr/>
                </a:tc>
                <a:tc>
                  <a:txBody>
                    <a:bodyPr/>
                    <a:lstStyle/>
                    <a:p>
                      <a:pPr algn="ctr"/>
                      <a:r>
                        <a:rPr lang="ru-RU" sz="1300" b="0" i="0" kern="1200" dirty="0" smtClean="0">
                          <a:solidFill>
                            <a:schemeClr val="tx1"/>
                          </a:solidFill>
                          <a:effectLst/>
                          <a:latin typeface="+mn-lt"/>
                          <a:ea typeface="+mn-ea"/>
                          <a:cs typeface="+mn-cs"/>
                        </a:rPr>
                        <a:t>принимается решение о приостановлении в случае </a:t>
                      </a:r>
                      <a:r>
                        <a:rPr lang="ru-RU" sz="1300" i="0" kern="1200" dirty="0" smtClean="0">
                          <a:solidFill>
                            <a:schemeClr val="tx1"/>
                          </a:solidFill>
                          <a:effectLst/>
                          <a:latin typeface="+mn-lt"/>
                          <a:ea typeface="+mn-ea"/>
                          <a:cs typeface="+mn-cs"/>
                        </a:rPr>
                        <a:t>поступления информация об отсутствии разрешения на ввод (запрашивается органом регистрации прав по межведомственным запросам)</a:t>
                      </a:r>
                      <a:r>
                        <a:rPr lang="ru-RU" sz="1300" b="0" i="0" kern="1200" dirty="0" smtClean="0">
                          <a:solidFill>
                            <a:schemeClr val="tx1"/>
                          </a:solidFill>
                          <a:effectLst/>
                          <a:latin typeface="+mn-lt"/>
                          <a:ea typeface="+mn-ea"/>
                          <a:cs typeface="+mn-cs"/>
                        </a:rPr>
                        <a:t> </a:t>
                      </a:r>
                      <a:endParaRPr lang="ru-RU" sz="1300" b="0" i="0" dirty="0">
                        <a:solidFill>
                          <a:schemeClr val="tx1"/>
                        </a:solidFill>
                      </a:endParaRPr>
                    </a:p>
                  </a:txBody>
                  <a:tcPr/>
                </a:tc>
                <a:tc>
                  <a:txBody>
                    <a:bodyPr/>
                    <a:lstStyle/>
                    <a:p>
                      <a:pPr marL="0" indent="0" algn="l">
                        <a:buFontTx/>
                        <a:buNone/>
                      </a:pPr>
                      <a:endParaRPr lang="ru-RU" sz="1300" b="0" i="0" dirty="0" smtClean="0"/>
                    </a:p>
                    <a:p>
                      <a:pPr marL="0" indent="0" algn="l">
                        <a:buFontTx/>
                        <a:buNone/>
                      </a:pPr>
                      <a:endParaRPr lang="ru-RU" sz="1300" b="0" i="0" dirty="0" smtClean="0"/>
                    </a:p>
                    <a:p>
                      <a:pPr marL="0" indent="0" algn="l">
                        <a:buFontTx/>
                        <a:buNone/>
                      </a:pPr>
                      <a:endParaRPr lang="ru-RU" sz="1300" b="0" i="0" dirty="0" smtClean="0"/>
                    </a:p>
                    <a:p>
                      <a:pPr marL="0" indent="0" algn="l">
                        <a:buFontTx/>
                        <a:buNone/>
                      </a:pPr>
                      <a:r>
                        <a:rPr lang="ru-RU" sz="1300" b="0" i="0" dirty="0" smtClean="0"/>
                        <a:t>- ч.18 ст.70 Закона № 218-ФЗ*</a:t>
                      </a:r>
                    </a:p>
                  </a:txBody>
                  <a:tcPr/>
                </a:tc>
                <a:tc>
                  <a:txBody>
                    <a:bodyPr/>
                    <a:lstStyle/>
                    <a:p>
                      <a:pPr marL="0" indent="0" algn="ctr">
                        <a:buFont typeface="Wingdings" panose="05000000000000000000" pitchFamily="2" charset="2"/>
                        <a:buNone/>
                      </a:pPr>
                      <a:r>
                        <a:rPr lang="ru-RU" sz="1300" i="0" dirty="0" smtClean="0"/>
                        <a:t>В ЕГРН здание с наименованием «Административное здание».  смена</a:t>
                      </a:r>
                      <a:r>
                        <a:rPr lang="ru-RU" sz="1300" i="0" baseline="0" dirty="0" smtClean="0"/>
                        <a:t> наименования </a:t>
                      </a:r>
                    </a:p>
                    <a:p>
                      <a:pPr marL="0" indent="0" algn="ctr">
                        <a:buFont typeface="Wingdings" panose="05000000000000000000" pitchFamily="2" charset="2"/>
                        <a:buNone/>
                      </a:pPr>
                      <a:r>
                        <a:rPr lang="ru-RU" sz="1300" i="0" baseline="0" dirty="0" smtClean="0"/>
                        <a:t>на «</a:t>
                      </a:r>
                      <a:r>
                        <a:rPr lang="ru-RU" sz="1300" i="0" dirty="0" smtClean="0"/>
                        <a:t>Склад</a:t>
                      </a:r>
                      <a:r>
                        <a:rPr lang="ru-RU" sz="1300" i="0" baseline="0" dirty="0" smtClean="0"/>
                        <a:t>».</a:t>
                      </a:r>
                    </a:p>
                    <a:p>
                      <a:pPr marL="0" indent="0" algn="ctr">
                        <a:buFont typeface="Wingdings" panose="05000000000000000000" pitchFamily="2" charset="2"/>
                        <a:buNone/>
                      </a:pPr>
                      <a:r>
                        <a:rPr lang="ru-RU" sz="1300" i="0" baseline="0" dirty="0" smtClean="0"/>
                        <a:t>Разрешение на ввод не выдавалось!</a:t>
                      </a:r>
                    </a:p>
                    <a:p>
                      <a:pPr marL="0" indent="0" algn="ctr">
                        <a:buFont typeface="Wingdings" panose="05000000000000000000" pitchFamily="2" charset="2"/>
                        <a:buNone/>
                      </a:pPr>
                      <a:r>
                        <a:rPr lang="ru-RU" sz="1300" i="0" baseline="0" dirty="0" smtClean="0"/>
                        <a:t> </a:t>
                      </a:r>
                      <a:endParaRPr lang="ru-RU" sz="1300" i="0" dirty="0"/>
                    </a:p>
                  </a:txBody>
                  <a:tcPr/>
                </a:tc>
                <a:extLst>
                  <a:ext uri="{0D108BD9-81ED-4DB2-BD59-A6C34878D82A}">
                    <a16:rowId xmlns="" xmlns:a16="http://schemas.microsoft.com/office/drawing/2014/main" val="2049893152"/>
                  </a:ext>
                </a:extLst>
              </a:tr>
            </a:tbl>
          </a:graphicData>
        </a:graphic>
      </p:graphicFrame>
      <p:pic>
        <p:nvPicPr>
          <p:cNvPr id="13" name="Рисунок 12"/>
          <p:cNvPicPr/>
          <p:nvPr/>
        </p:nvPicPr>
        <p:blipFill rotWithShape="1">
          <a:blip r:embed="rId4"/>
          <a:srcRect l="16750" t="17998" r="3625" b="38445"/>
          <a:stretch/>
        </p:blipFill>
        <p:spPr bwMode="auto">
          <a:xfrm>
            <a:off x="254000" y="2981007"/>
            <a:ext cx="5425440" cy="3399473"/>
          </a:xfrm>
          <a:prstGeom prst="rect">
            <a:avLst/>
          </a:prstGeom>
          <a:ln>
            <a:noFill/>
          </a:ln>
          <a:extLst>
            <a:ext uri="{53640926-AAD7-44D8-BBD7-CCE9431645EC}">
              <a14:shadowObscured xmlns:a14="http://schemas.microsoft.com/office/drawing/2010/main"/>
            </a:ext>
          </a:extLst>
        </p:spPr>
      </p:pic>
      <p:pic>
        <p:nvPicPr>
          <p:cNvPr id="14" name="Рисунок 13"/>
          <p:cNvPicPr/>
          <p:nvPr/>
        </p:nvPicPr>
        <p:blipFill rotWithShape="1">
          <a:blip r:embed="rId5"/>
          <a:srcRect l="37125" t="48889" r="15625" b="18444"/>
          <a:stretch/>
        </p:blipFill>
        <p:spPr bwMode="auto">
          <a:xfrm>
            <a:off x="6217920" y="2981006"/>
            <a:ext cx="5669279" cy="3399474"/>
          </a:xfrm>
          <a:prstGeom prst="rect">
            <a:avLst/>
          </a:prstGeom>
          <a:ln>
            <a:noFill/>
          </a:ln>
          <a:extLst>
            <a:ext uri="{53640926-AAD7-44D8-BBD7-CCE9431645EC}">
              <a14:shadowObscured xmlns:a14="http://schemas.microsoft.com/office/drawing/2010/main"/>
            </a:ext>
          </a:extLst>
        </p:spPr>
      </p:pic>
      <p:sp>
        <p:nvSpPr>
          <p:cNvPr id="5" name="Скругленный прямоугольник 4"/>
          <p:cNvSpPr/>
          <p:nvPr/>
        </p:nvSpPr>
        <p:spPr>
          <a:xfrm>
            <a:off x="2966720" y="5415280"/>
            <a:ext cx="1198880" cy="37592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8564880" y="4307840"/>
            <a:ext cx="1727200" cy="29464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161193" y="6484751"/>
            <a:ext cx="5734449" cy="400110"/>
          </a:xfrm>
          <a:prstGeom prst="rect">
            <a:avLst/>
          </a:prstGeom>
          <a:noFill/>
        </p:spPr>
        <p:txBody>
          <a:bodyPr wrap="square" rtlCol="0">
            <a:spAutoFit/>
          </a:bodyPr>
          <a:lstStyle/>
          <a:p>
            <a:r>
              <a:rPr lang="ru-RU" sz="1000" dirty="0" smtClean="0"/>
              <a:t>*</a:t>
            </a:r>
            <a:r>
              <a:rPr lang="ru-RU" sz="1000" dirty="0"/>
              <a:t>Федеральный закон от 13.07.2015 N </a:t>
            </a:r>
            <a:r>
              <a:rPr lang="ru-RU" sz="1000" dirty="0" smtClean="0"/>
              <a:t>218-ФЗ "</a:t>
            </a:r>
            <a:r>
              <a:rPr lang="ru-RU" sz="1000" dirty="0"/>
              <a:t>О государственной регистрации недвижимости</a:t>
            </a:r>
            <a:r>
              <a:rPr lang="ru-RU" sz="1000" dirty="0" smtClean="0"/>
              <a:t>"</a:t>
            </a:r>
            <a:endParaRPr lang="ru-RU" sz="1000" dirty="0"/>
          </a:p>
        </p:txBody>
      </p:sp>
    </p:spTree>
    <p:extLst>
      <p:ext uri="{BB962C8B-B14F-4D97-AF65-F5344CB8AC3E}">
        <p14:creationId xmlns:p14="http://schemas.microsoft.com/office/powerpoint/2010/main" val="125952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5ACA335-37F7-42C7-872A-92C3D7072F89}" type="slidenum">
              <a:rPr lang="ru-RU" smtClean="0"/>
              <a:t>11</a:t>
            </a:fld>
            <a:endParaRPr lang="ru-RU"/>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9382"/>
            <a:ext cx="12223505" cy="5998618"/>
          </a:xfrm>
          <a:prstGeom prst="rect">
            <a:avLst/>
          </a:prstGeom>
        </p:spPr>
      </p:pic>
      <p:sp>
        <p:nvSpPr>
          <p:cNvPr id="4" name="TextBox 3"/>
          <p:cNvSpPr txBox="1"/>
          <p:nvPr/>
        </p:nvSpPr>
        <p:spPr>
          <a:xfrm>
            <a:off x="800100" y="269998"/>
            <a:ext cx="10654811" cy="400110"/>
          </a:xfrm>
          <a:prstGeom prst="rect">
            <a:avLst/>
          </a:prstGeom>
          <a:noFill/>
        </p:spPr>
        <p:txBody>
          <a:bodyPr wrap="square" rtlCol="0">
            <a:spAutoFit/>
          </a:bodyPr>
          <a:lstStyle/>
          <a:p>
            <a:pPr lvl="0" algn="ctr"/>
            <a:r>
              <a:rPr lang="ru-RU" sz="2000" b="1" dirty="0">
                <a:solidFill>
                  <a:schemeClr val="bg2">
                    <a:lumMod val="25000"/>
                  </a:schemeClr>
                </a:solidFill>
              </a:rPr>
              <a:t>Внесение ВРИ здания/сооружения </a:t>
            </a:r>
            <a:r>
              <a:rPr lang="ru-RU" sz="2000" b="1" dirty="0" smtClean="0">
                <a:solidFill>
                  <a:schemeClr val="bg2">
                    <a:lumMod val="25000"/>
                  </a:schemeClr>
                </a:solidFill>
              </a:rPr>
              <a:t>(</a:t>
            </a:r>
            <a:r>
              <a:rPr lang="ru-RU" sz="2000" b="1" dirty="0">
                <a:solidFill>
                  <a:schemeClr val="bg2">
                    <a:lumMod val="25000"/>
                  </a:schemeClr>
                </a:solidFill>
              </a:rPr>
              <a:t>наименование и ВРИ отсутствует)</a:t>
            </a:r>
          </a:p>
        </p:txBody>
      </p:sp>
      <p:graphicFrame>
        <p:nvGraphicFramePr>
          <p:cNvPr id="9" name="Таблица 8"/>
          <p:cNvGraphicFramePr>
            <a:graphicFrameLocks noGrp="1"/>
          </p:cNvGraphicFramePr>
          <p:nvPr>
            <p:extLst>
              <p:ext uri="{D42A27DB-BD31-4B8C-83A1-F6EECF244321}">
                <p14:modId xmlns:p14="http://schemas.microsoft.com/office/powerpoint/2010/main" val="1808302767"/>
              </p:ext>
            </p:extLst>
          </p:nvPr>
        </p:nvGraphicFramePr>
        <p:xfrm>
          <a:off x="655029" y="1048213"/>
          <a:ext cx="10799881" cy="4133387"/>
        </p:xfrm>
        <a:graphic>
          <a:graphicData uri="http://schemas.openxmlformats.org/drawingml/2006/table">
            <a:tbl>
              <a:tblPr firstRow="1" bandRow="1">
                <a:tableStyleId>{5C22544A-7EE6-4342-B048-85BDC9FD1C3A}</a:tableStyleId>
              </a:tblPr>
              <a:tblGrid>
                <a:gridCol w="2115248">
                  <a:extLst>
                    <a:ext uri="{9D8B030D-6E8A-4147-A177-3AD203B41FA5}">
                      <a16:colId xmlns="" xmlns:a16="http://schemas.microsoft.com/office/drawing/2014/main" val="2782663283"/>
                    </a:ext>
                  </a:extLst>
                </a:gridCol>
                <a:gridCol w="3289351">
                  <a:extLst>
                    <a:ext uri="{9D8B030D-6E8A-4147-A177-3AD203B41FA5}">
                      <a16:colId xmlns="" xmlns:a16="http://schemas.microsoft.com/office/drawing/2014/main" val="622092500"/>
                    </a:ext>
                  </a:extLst>
                </a:gridCol>
                <a:gridCol w="3147444">
                  <a:extLst>
                    <a:ext uri="{9D8B030D-6E8A-4147-A177-3AD203B41FA5}">
                      <a16:colId xmlns="" xmlns:a16="http://schemas.microsoft.com/office/drawing/2014/main" val="1776100273"/>
                    </a:ext>
                  </a:extLst>
                </a:gridCol>
                <a:gridCol w="2247838">
                  <a:extLst>
                    <a:ext uri="{9D8B030D-6E8A-4147-A177-3AD203B41FA5}">
                      <a16:colId xmlns="" xmlns:a16="http://schemas.microsoft.com/office/drawing/2014/main" val="3706159484"/>
                    </a:ext>
                  </a:extLst>
                </a:gridCol>
              </a:tblGrid>
              <a:tr h="682219">
                <a:tc>
                  <a:txBody>
                    <a:bodyPr/>
                    <a:lstStyle/>
                    <a:p>
                      <a:pPr algn="ctr"/>
                      <a:r>
                        <a:rPr lang="ru-RU" sz="1400" dirty="0" smtClean="0"/>
                        <a:t>Ситуация</a:t>
                      </a:r>
                      <a:endParaRPr lang="ru-RU" sz="1400" dirty="0"/>
                    </a:p>
                  </a:txBody>
                  <a:tcPr/>
                </a:tc>
                <a:tc>
                  <a:txBody>
                    <a:bodyPr/>
                    <a:lstStyle/>
                    <a:p>
                      <a:pPr algn="ctr"/>
                      <a:r>
                        <a:rPr lang="ru-RU" sz="1400" dirty="0" smtClean="0"/>
                        <a:t>Порядок действий/документы</a:t>
                      </a:r>
                      <a:endParaRPr lang="ru-RU" sz="1400" dirty="0"/>
                    </a:p>
                  </a:txBody>
                  <a:tcPr/>
                </a:tc>
                <a:tc>
                  <a:txBody>
                    <a:bodyPr/>
                    <a:lstStyle/>
                    <a:p>
                      <a:pPr algn="ctr"/>
                      <a:r>
                        <a:rPr lang="ru-RU" sz="1400" dirty="0" smtClean="0"/>
                        <a:t>Норма права</a:t>
                      </a:r>
                      <a:endParaRPr lang="ru-RU" sz="1400" dirty="0"/>
                    </a:p>
                  </a:txBody>
                  <a:tcPr/>
                </a:tc>
                <a:tc>
                  <a:txBody>
                    <a:bodyPr/>
                    <a:lstStyle/>
                    <a:p>
                      <a:pPr algn="ctr"/>
                      <a:r>
                        <a:rPr lang="ru-RU" sz="1400" dirty="0" smtClean="0"/>
                        <a:t>Пример</a:t>
                      </a:r>
                      <a:endParaRPr lang="ru-RU" sz="1400" dirty="0"/>
                    </a:p>
                  </a:txBody>
                  <a:tcPr/>
                </a:tc>
                <a:extLst>
                  <a:ext uri="{0D108BD9-81ED-4DB2-BD59-A6C34878D82A}">
                    <a16:rowId xmlns="" xmlns:a16="http://schemas.microsoft.com/office/drawing/2014/main" val="2181137273"/>
                  </a:ext>
                </a:extLst>
              </a:tr>
              <a:tr h="3451168">
                <a:tc>
                  <a:txBody>
                    <a:bodyPr/>
                    <a:lstStyle/>
                    <a:p>
                      <a:pPr algn="ctr"/>
                      <a:r>
                        <a:rPr lang="ru-RU" sz="1400" b="0" i="0" kern="1200" dirty="0" smtClean="0">
                          <a:solidFill>
                            <a:schemeClr val="tx1"/>
                          </a:solidFill>
                          <a:effectLst/>
                          <a:latin typeface="+mn-lt"/>
                          <a:ea typeface="+mn-ea"/>
                          <a:cs typeface="+mn-cs"/>
                        </a:rPr>
                        <a:t>заявления об учете изменения характеристик объекта с целью внесения ВРИ здания/сооружения без изменения основных характеристик объекта</a:t>
                      </a:r>
                      <a:endParaRPr lang="ru-RU" sz="1400" i="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0" i="0" kern="1200" dirty="0" smtClean="0">
                          <a:solidFill>
                            <a:schemeClr val="dk1"/>
                          </a:solidFill>
                          <a:effectLst/>
                          <a:latin typeface="+mn-lt"/>
                          <a:ea typeface="+mn-ea"/>
                          <a:cs typeface="+mn-cs"/>
                        </a:rPr>
                        <a:t>принимается</a:t>
                      </a:r>
                      <a:r>
                        <a:rPr lang="ru-RU" sz="1400" b="0" i="0" kern="1200" baseline="0" dirty="0" smtClean="0">
                          <a:solidFill>
                            <a:schemeClr val="dk1"/>
                          </a:solidFill>
                          <a:effectLst/>
                          <a:latin typeface="+mn-lt"/>
                          <a:ea typeface="+mn-ea"/>
                          <a:cs typeface="+mn-cs"/>
                        </a:rPr>
                        <a:t> решение о внесении ВРИ </a:t>
                      </a:r>
                      <a:r>
                        <a:rPr lang="ru-RU" sz="1400" b="0" i="0" kern="1200" dirty="0" smtClean="0">
                          <a:solidFill>
                            <a:schemeClr val="dk1"/>
                          </a:solidFill>
                          <a:effectLst/>
                          <a:latin typeface="+mn-lt"/>
                          <a:ea typeface="+mn-ea"/>
                          <a:cs typeface="+mn-cs"/>
                        </a:rPr>
                        <a:t>в соответствии с ПЗЗ (основные виды разрешенного использования)</a:t>
                      </a:r>
                      <a:r>
                        <a:rPr lang="ru-RU" sz="1400" b="0" i="0" kern="1200" baseline="0" dirty="0" smtClean="0">
                          <a:solidFill>
                            <a:schemeClr val="dk1"/>
                          </a:solidFill>
                          <a:effectLst/>
                          <a:latin typeface="+mn-lt"/>
                          <a:ea typeface="+mn-ea"/>
                          <a:cs typeface="+mn-cs"/>
                        </a:rPr>
                        <a:t> по</a:t>
                      </a:r>
                      <a:r>
                        <a:rPr lang="ru-RU" sz="1400" b="0" i="0" kern="1200" dirty="0" smtClean="0">
                          <a:solidFill>
                            <a:schemeClr val="dk1"/>
                          </a:solidFill>
                          <a:effectLst/>
                          <a:latin typeface="+mn-lt"/>
                          <a:ea typeface="+mn-ea"/>
                          <a:cs typeface="+mn-cs"/>
                        </a:rPr>
                        <a:t> заявлению  без предоставления технического плана</a:t>
                      </a:r>
                    </a:p>
                    <a:p>
                      <a:pPr algn="ctr"/>
                      <a:endParaRPr lang="ru-RU" sz="1400" b="0" i="0" dirty="0"/>
                    </a:p>
                  </a:txBody>
                  <a:tcPr/>
                </a:tc>
                <a:tc>
                  <a:txBody>
                    <a:bodyPr/>
                    <a:lstStyle/>
                    <a:p>
                      <a:pPr marL="0" indent="0" algn="l">
                        <a:buFontTx/>
                        <a:buNone/>
                      </a:pPr>
                      <a:r>
                        <a:rPr lang="ru-RU" sz="1400" b="0" i="0" dirty="0" smtClean="0"/>
                        <a:t>- ч.19 ст.70 Закона № 218-ФЗ*</a:t>
                      </a:r>
                    </a:p>
                    <a:p>
                      <a:pPr marL="0" indent="0" algn="l">
                        <a:buFontTx/>
                        <a:buNone/>
                      </a:pPr>
                      <a:endParaRPr lang="ru-RU" sz="1400" b="0" i="0" kern="1200" dirty="0" smtClean="0">
                        <a:solidFill>
                          <a:schemeClr val="dk1"/>
                        </a:solidFill>
                        <a:effectLst/>
                        <a:latin typeface="+mn-lt"/>
                        <a:ea typeface="+mn-ea"/>
                        <a:cs typeface="+mn-cs"/>
                      </a:endParaRPr>
                    </a:p>
                    <a:p>
                      <a:pPr marL="0" indent="0" algn="l">
                        <a:buFontTx/>
                        <a:buNone/>
                      </a:pPr>
                      <a:r>
                        <a:rPr lang="ru-RU" sz="1400" b="0" i="0" kern="1200" dirty="0" smtClean="0">
                          <a:solidFill>
                            <a:schemeClr val="dk1"/>
                          </a:solidFill>
                          <a:effectLst/>
                          <a:latin typeface="+mn-lt"/>
                          <a:ea typeface="+mn-ea"/>
                          <a:cs typeface="+mn-cs"/>
                        </a:rPr>
                        <a:t>-</a:t>
                      </a:r>
                      <a:r>
                        <a:rPr lang="ru-RU" sz="1400" b="0" i="0" kern="1200" baseline="0" dirty="0" smtClean="0">
                          <a:solidFill>
                            <a:schemeClr val="dk1"/>
                          </a:solidFill>
                          <a:effectLst/>
                          <a:latin typeface="+mn-lt"/>
                          <a:ea typeface="+mn-ea"/>
                          <a:cs typeface="+mn-cs"/>
                        </a:rPr>
                        <a:t> </a:t>
                      </a:r>
                      <a:r>
                        <a:rPr lang="ru-RU" sz="1400" kern="1200" dirty="0" smtClean="0">
                          <a:solidFill>
                            <a:schemeClr val="dk1"/>
                          </a:solidFill>
                          <a:effectLst/>
                          <a:latin typeface="+mn-lt"/>
                          <a:ea typeface="+mn-ea"/>
                          <a:cs typeface="+mn-cs"/>
                        </a:rPr>
                        <a:t>ПЗЗ должны содержать ВРИ именно для объектов недвижимости (не для земли)</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b="0" i="0" kern="1200" dirty="0" smtClean="0">
                          <a:solidFill>
                            <a:schemeClr val="dk1"/>
                          </a:solidFill>
                          <a:effectLst/>
                          <a:latin typeface="+mn-lt"/>
                          <a:ea typeface="+mn-ea"/>
                          <a:cs typeface="+mn-cs"/>
                        </a:rPr>
                        <a:t>- </a:t>
                      </a:r>
                      <a:r>
                        <a:rPr lang="ru-RU" sz="1400" b="0" i="0" kern="1200" baseline="0" dirty="0" smtClean="0">
                          <a:solidFill>
                            <a:schemeClr val="dk1"/>
                          </a:solidFill>
                          <a:effectLst/>
                          <a:latin typeface="+mn-lt"/>
                          <a:ea typeface="+mn-ea"/>
                          <a:cs typeface="+mn-cs"/>
                        </a:rPr>
                        <a:t>ВРИ земельного участка должно соответствовать ВРИ объекта</a:t>
                      </a:r>
                      <a:endParaRPr lang="ru-RU" sz="1400" b="0" i="0" kern="1200" dirty="0" smtClean="0">
                        <a:solidFill>
                          <a:schemeClr val="dk1"/>
                        </a:solidFill>
                        <a:effectLst/>
                        <a:latin typeface="+mn-lt"/>
                        <a:ea typeface="+mn-ea"/>
                        <a:cs typeface="+mn-cs"/>
                      </a:endParaRPr>
                    </a:p>
                    <a:p>
                      <a:pPr marL="0" indent="0" algn="l">
                        <a:buFontTx/>
                        <a:buNone/>
                      </a:pPr>
                      <a:endParaRPr lang="ru-RU" sz="1400" b="0" i="0" kern="1200" dirty="0" smtClean="0">
                        <a:solidFill>
                          <a:schemeClr val="dk1"/>
                        </a:solidFill>
                        <a:effectLst/>
                        <a:latin typeface="+mn-lt"/>
                        <a:ea typeface="+mn-ea"/>
                        <a:cs typeface="+mn-cs"/>
                      </a:endParaRPr>
                    </a:p>
                    <a:p>
                      <a:pPr marL="0" indent="0" algn="ctr">
                        <a:buFontTx/>
                        <a:buNone/>
                      </a:pPr>
                      <a:endParaRPr lang="ru-RU" sz="1400" b="0" i="0" kern="1200" dirty="0" smtClean="0">
                        <a:solidFill>
                          <a:schemeClr val="dk1"/>
                        </a:solidFill>
                        <a:effectLst/>
                        <a:latin typeface="+mn-lt"/>
                        <a:ea typeface="+mn-ea"/>
                        <a:cs typeface="+mn-cs"/>
                      </a:endParaRPr>
                    </a:p>
                    <a:p>
                      <a:pPr marL="0" indent="0" algn="ctr">
                        <a:buFontTx/>
                        <a:buNone/>
                      </a:pPr>
                      <a:r>
                        <a:rPr lang="ru-RU" sz="1400" b="0" i="0" kern="1200" dirty="0" smtClean="0">
                          <a:solidFill>
                            <a:srgbClr val="FF0000"/>
                          </a:solidFill>
                          <a:effectLst/>
                          <a:latin typeface="+mn-lt"/>
                          <a:ea typeface="+mn-ea"/>
                          <a:cs typeface="+mn-cs"/>
                        </a:rPr>
                        <a:t>(на территории г. Чайковский не установлены ВРИ</a:t>
                      </a:r>
                      <a:r>
                        <a:rPr lang="ru-RU" sz="1400" b="0" i="0" kern="1200" baseline="0" dirty="0" smtClean="0">
                          <a:solidFill>
                            <a:srgbClr val="FF0000"/>
                          </a:solidFill>
                          <a:effectLst/>
                          <a:latin typeface="+mn-lt"/>
                          <a:ea typeface="+mn-ea"/>
                          <a:cs typeface="+mn-cs"/>
                        </a:rPr>
                        <a:t> для объектов капитального строительства)</a:t>
                      </a:r>
                      <a:endParaRPr lang="ru-RU" sz="1400" b="0" i="0" kern="1200" dirty="0" smtClean="0">
                        <a:solidFill>
                          <a:srgbClr val="FF0000"/>
                        </a:solidFill>
                        <a:effectLst/>
                        <a:latin typeface="+mn-lt"/>
                        <a:ea typeface="+mn-ea"/>
                        <a:cs typeface="+mn-cs"/>
                      </a:endParaRPr>
                    </a:p>
                  </a:txBody>
                  <a:tcPr/>
                </a:tc>
                <a:tc>
                  <a:txBody>
                    <a:bodyPr/>
                    <a:lstStyle/>
                    <a:p>
                      <a:pPr marL="0" indent="0" algn="ctr">
                        <a:buFont typeface="Wingdings" panose="05000000000000000000" pitchFamily="2" charset="2"/>
                        <a:buNone/>
                      </a:pPr>
                      <a:r>
                        <a:rPr lang="ru-RU" sz="1400" i="0" dirty="0" smtClean="0"/>
                        <a:t>В ЕГРН </a:t>
                      </a:r>
                      <a:r>
                        <a:rPr lang="ru-RU" sz="1400" i="0" baseline="0" dirty="0" smtClean="0"/>
                        <a:t>наименование объекта отсутствует, назначение «нежилое», вносят ВРИ «склад (6.9)»</a:t>
                      </a:r>
                      <a:endParaRPr lang="ru-RU" sz="1400" i="0" dirty="0"/>
                    </a:p>
                  </a:txBody>
                  <a:tcPr/>
                </a:tc>
                <a:extLst>
                  <a:ext uri="{0D108BD9-81ED-4DB2-BD59-A6C34878D82A}">
                    <a16:rowId xmlns="" xmlns:a16="http://schemas.microsoft.com/office/drawing/2014/main" val="2049893152"/>
                  </a:ext>
                </a:extLst>
              </a:tr>
            </a:tbl>
          </a:graphicData>
        </a:graphic>
      </p:graphicFrame>
      <p:sp>
        <p:nvSpPr>
          <p:cNvPr id="6" name="TextBox 5"/>
          <p:cNvSpPr txBox="1"/>
          <p:nvPr/>
        </p:nvSpPr>
        <p:spPr>
          <a:xfrm>
            <a:off x="161193" y="6484751"/>
            <a:ext cx="5734449" cy="400110"/>
          </a:xfrm>
          <a:prstGeom prst="rect">
            <a:avLst/>
          </a:prstGeom>
          <a:noFill/>
        </p:spPr>
        <p:txBody>
          <a:bodyPr wrap="square" rtlCol="0">
            <a:spAutoFit/>
          </a:bodyPr>
          <a:lstStyle/>
          <a:p>
            <a:r>
              <a:rPr lang="ru-RU" sz="1000" dirty="0" smtClean="0"/>
              <a:t>*</a:t>
            </a:r>
            <a:r>
              <a:rPr lang="ru-RU" sz="1000" dirty="0"/>
              <a:t>Федеральный закон от 13.07.2015 N </a:t>
            </a:r>
            <a:r>
              <a:rPr lang="ru-RU" sz="1000" dirty="0" smtClean="0"/>
              <a:t>218-ФЗ "</a:t>
            </a:r>
            <a:r>
              <a:rPr lang="ru-RU" sz="1000" dirty="0"/>
              <a:t>О государственной регистрации недвижимости</a:t>
            </a:r>
            <a:r>
              <a:rPr lang="ru-RU" sz="1000" dirty="0" smtClean="0"/>
              <a:t>"</a:t>
            </a:r>
            <a:endParaRPr lang="ru-RU" sz="1000" dirty="0"/>
          </a:p>
        </p:txBody>
      </p:sp>
    </p:spTree>
    <p:extLst>
      <p:ext uri="{BB962C8B-B14F-4D97-AF65-F5344CB8AC3E}">
        <p14:creationId xmlns:p14="http://schemas.microsoft.com/office/powerpoint/2010/main" val="1550318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5ACA335-37F7-42C7-872A-92C3D7072F89}" type="slidenum">
              <a:rPr lang="ru-RU" smtClean="0"/>
              <a:t>12</a:t>
            </a:fld>
            <a:endParaRPr lang="ru-RU"/>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9382"/>
            <a:ext cx="12192000" cy="6163408"/>
          </a:xfrm>
          <a:prstGeom prst="rect">
            <a:avLst/>
          </a:prstGeom>
        </p:spPr>
      </p:pic>
      <p:sp>
        <p:nvSpPr>
          <p:cNvPr id="4" name="TextBox 3"/>
          <p:cNvSpPr txBox="1"/>
          <p:nvPr/>
        </p:nvSpPr>
        <p:spPr>
          <a:xfrm>
            <a:off x="801540" y="149463"/>
            <a:ext cx="10654811" cy="369332"/>
          </a:xfrm>
          <a:prstGeom prst="rect">
            <a:avLst/>
          </a:prstGeom>
          <a:noFill/>
        </p:spPr>
        <p:txBody>
          <a:bodyPr wrap="square" rtlCol="0">
            <a:spAutoFit/>
          </a:bodyPr>
          <a:lstStyle/>
          <a:p>
            <a:pPr lvl="0" algn="ctr"/>
            <a:r>
              <a:rPr lang="ru-RU" b="1" dirty="0">
                <a:solidFill>
                  <a:schemeClr val="bg2">
                    <a:lumMod val="25000"/>
                  </a:schemeClr>
                </a:solidFill>
              </a:rPr>
              <a:t>НАИМЕНОВАНИЕ ПОМЕЩЕНИЯ</a:t>
            </a:r>
            <a:endParaRPr lang="ru-RU" sz="2000" b="1" dirty="0">
              <a:solidFill>
                <a:schemeClr val="bg2">
                  <a:lumMod val="25000"/>
                </a:schemeClr>
              </a:solidFill>
            </a:endParaRPr>
          </a:p>
        </p:txBody>
      </p:sp>
      <p:sp>
        <p:nvSpPr>
          <p:cNvPr id="5" name="TextBox 4"/>
          <p:cNvSpPr txBox="1"/>
          <p:nvPr/>
        </p:nvSpPr>
        <p:spPr>
          <a:xfrm>
            <a:off x="386082" y="859382"/>
            <a:ext cx="11437324" cy="5041688"/>
          </a:xfrm>
          <a:prstGeom prst="rect">
            <a:avLst/>
          </a:prstGeom>
          <a:noFill/>
        </p:spPr>
        <p:txBody>
          <a:bodyPr wrap="square" rtlCol="0">
            <a:spAutoFit/>
          </a:bodyPr>
          <a:lstStyle/>
          <a:p>
            <a:pPr algn="ctr"/>
            <a:r>
              <a:rPr lang="ru-RU" sz="1400" b="1" i="1" dirty="0" smtClean="0"/>
              <a:t>В отношении наименований помещений действующим законодательством предусмотрено следующее:</a:t>
            </a:r>
          </a:p>
          <a:p>
            <a:endParaRPr lang="ru-RU" sz="1400" dirty="0"/>
          </a:p>
          <a:p>
            <a:pPr marL="285750" indent="-285750">
              <a:buFont typeface="Wingdings" panose="05000000000000000000" pitchFamily="2" charset="2"/>
              <a:buChar char="Ø"/>
            </a:pPr>
            <a:r>
              <a:rPr lang="ru-RU" sz="1500" dirty="0" smtClean="0"/>
              <a:t>сведения </a:t>
            </a:r>
            <a:r>
              <a:rPr lang="ru-RU" sz="1500" dirty="0"/>
              <a:t>о наименовании помещения (при наличии) указываются, если помещение является объектом культурного наследия</a:t>
            </a:r>
            <a:r>
              <a:rPr lang="ru-RU" sz="1500" dirty="0" smtClean="0"/>
              <a:t>) (пп.2   п.40 Порядка </a:t>
            </a:r>
            <a:r>
              <a:rPr lang="ru-RU" sz="1500" dirty="0"/>
              <a:t>ведения ЕГРН Приказ </a:t>
            </a:r>
            <a:r>
              <a:rPr lang="ru-RU" sz="1500" dirty="0" err="1"/>
              <a:t>Росреестра</a:t>
            </a:r>
            <a:r>
              <a:rPr lang="ru-RU" sz="1500" dirty="0"/>
              <a:t> от 07.12.2023 N П/0514 "Об установлении порядка ведения Единого государственного реестра </a:t>
            </a:r>
            <a:r>
              <a:rPr lang="ru-RU" sz="1500" dirty="0" smtClean="0"/>
              <a:t>недвижимости»)</a:t>
            </a:r>
          </a:p>
          <a:p>
            <a:endParaRPr lang="ru-RU" sz="1500" dirty="0" smtClean="0"/>
          </a:p>
          <a:p>
            <a:pPr marL="285750" indent="-285750">
              <a:buFont typeface="Wingdings" panose="05000000000000000000" pitchFamily="2" charset="2"/>
              <a:buChar char="Ø"/>
            </a:pPr>
            <a:r>
              <a:rPr lang="ru-RU" sz="1500" dirty="0" smtClean="0"/>
              <a:t>ВРИ </a:t>
            </a:r>
            <a:r>
              <a:rPr lang="ru-RU" sz="1500" dirty="0"/>
              <a:t>помещений указывается в соответствии с проектной документации (при ее наличии и сведений о ВРИ</a:t>
            </a:r>
            <a:r>
              <a:rPr lang="ru-RU" sz="1500" dirty="0" smtClean="0"/>
              <a:t>) (</a:t>
            </a:r>
            <a:r>
              <a:rPr lang="ru-RU" sz="1500" dirty="0"/>
              <a:t>пп.9 п.51 </a:t>
            </a:r>
            <a:r>
              <a:rPr lang="ru-RU" sz="1500" dirty="0" smtClean="0"/>
              <a:t>Требования </a:t>
            </a:r>
            <a:r>
              <a:rPr lang="ru-RU" sz="1500" dirty="0"/>
              <a:t>к </a:t>
            </a:r>
            <a:r>
              <a:rPr lang="ru-RU" sz="1500" dirty="0" smtClean="0"/>
              <a:t>подготовке </a:t>
            </a:r>
            <a:r>
              <a:rPr lang="ru-RU" sz="1500" dirty="0"/>
              <a:t>технического плана Приказ </a:t>
            </a:r>
            <a:r>
              <a:rPr lang="ru-RU" sz="1500" dirty="0" err="1"/>
              <a:t>Росреестра</a:t>
            </a:r>
            <a:r>
              <a:rPr lang="ru-RU" sz="1500" dirty="0"/>
              <a:t> от 15.03.2022 N П/0082 "Об установлении формы технического плана, </a:t>
            </a:r>
            <a:r>
              <a:rPr lang="ru-RU" sz="1500" dirty="0" smtClean="0"/>
              <a:t>требований </a:t>
            </a:r>
            <a:r>
              <a:rPr lang="ru-RU" sz="1500" dirty="0"/>
              <a:t>к его подготовке и состава содержащихся в нем </a:t>
            </a:r>
            <a:r>
              <a:rPr lang="ru-RU" sz="1500" dirty="0" smtClean="0"/>
              <a:t>сведений»)</a:t>
            </a:r>
          </a:p>
          <a:p>
            <a:endParaRPr lang="ru-RU" sz="1500" dirty="0"/>
          </a:p>
          <a:p>
            <a:pPr marL="285750" indent="-285750">
              <a:buFont typeface="Wingdings" panose="05000000000000000000" pitchFamily="2" charset="2"/>
              <a:buChar char="Ø"/>
            </a:pPr>
            <a:r>
              <a:rPr lang="ru-RU" sz="1500" dirty="0" smtClean="0"/>
              <a:t>ВРИ </a:t>
            </a:r>
            <a:r>
              <a:rPr lang="ru-RU" sz="1500" dirty="0"/>
              <a:t>определяется только в отношении земельных участков и объектов капитального </a:t>
            </a:r>
            <a:r>
              <a:rPr lang="ru-RU" sz="1500" dirty="0" smtClean="0"/>
              <a:t>строительства (у помещений ВРИ не </a:t>
            </a:r>
          </a:p>
          <a:p>
            <a:r>
              <a:rPr lang="ru-RU" sz="1500" dirty="0"/>
              <a:t> </a:t>
            </a:r>
            <a:r>
              <a:rPr lang="ru-RU" sz="1500" dirty="0" smtClean="0"/>
              <a:t>     определяется) (</a:t>
            </a:r>
            <a:r>
              <a:rPr lang="ru-RU" sz="1500" dirty="0"/>
              <a:t>п.9 ст.1, ч.2,6 ст.30 </a:t>
            </a:r>
            <a:r>
              <a:rPr lang="ru-RU" sz="1500" dirty="0" err="1" smtClean="0"/>
              <a:t>ГрК</a:t>
            </a:r>
            <a:r>
              <a:rPr lang="ru-RU" sz="1500" dirty="0" smtClean="0"/>
              <a:t> РФ)</a:t>
            </a:r>
          </a:p>
          <a:p>
            <a:endParaRPr lang="ru-RU" sz="1500" dirty="0"/>
          </a:p>
          <a:p>
            <a:pPr marL="285750" indent="-285750">
              <a:buFont typeface="Wingdings" panose="05000000000000000000" pitchFamily="2" charset="2"/>
              <a:buChar char="Ø"/>
            </a:pPr>
            <a:r>
              <a:rPr lang="ru-RU" sz="1500" dirty="0" smtClean="0"/>
              <a:t>помещение </a:t>
            </a:r>
            <a:r>
              <a:rPr lang="ru-RU" sz="1500" dirty="0"/>
              <a:t>не является объектом капитального строительства, а является частью объема </a:t>
            </a:r>
            <a:r>
              <a:rPr lang="ru-RU" sz="1500" dirty="0" smtClean="0"/>
              <a:t>здания/сооружения (</a:t>
            </a:r>
            <a:r>
              <a:rPr lang="ru-RU" sz="1500" dirty="0"/>
              <a:t>п.10 ст.1 </a:t>
            </a:r>
            <a:r>
              <a:rPr lang="ru-RU" sz="1500" dirty="0" err="1" smtClean="0"/>
              <a:t>ГрК</a:t>
            </a:r>
            <a:r>
              <a:rPr lang="ru-RU" sz="1500" dirty="0" smtClean="0"/>
              <a:t> </a:t>
            </a:r>
            <a:r>
              <a:rPr lang="ru-RU" sz="1500" dirty="0"/>
              <a:t>и п.14 </a:t>
            </a:r>
            <a:r>
              <a:rPr lang="ru-RU" sz="1500" dirty="0" smtClean="0"/>
              <a:t>ч.2 </a:t>
            </a:r>
            <a:r>
              <a:rPr lang="ru-RU" sz="1500" dirty="0"/>
              <a:t>ст.2 Федеральный закон от 30.12.2009 N 384-ФЗ </a:t>
            </a:r>
            <a:r>
              <a:rPr lang="ru-RU" sz="1500" dirty="0" smtClean="0"/>
              <a:t>"</a:t>
            </a:r>
            <a:r>
              <a:rPr lang="ru-RU" sz="1500" dirty="0"/>
              <a:t>Технический регламент о безопасности зданий и сооружений</a:t>
            </a:r>
            <a:r>
              <a:rPr lang="ru-RU" sz="1500" dirty="0" smtClean="0"/>
              <a:t>")</a:t>
            </a:r>
          </a:p>
          <a:p>
            <a:endParaRPr lang="ru-RU" sz="1500" dirty="0"/>
          </a:p>
          <a:p>
            <a:pPr marL="285750" indent="-285750">
              <a:buFont typeface="Wingdings" panose="05000000000000000000" pitchFamily="2" charset="2"/>
              <a:buChar char="Ø"/>
            </a:pPr>
            <a:r>
              <a:rPr lang="ru-RU" sz="1500" dirty="0" smtClean="0"/>
              <a:t>ч.18 ст.70 Закон №218-ФЗ*  </a:t>
            </a:r>
            <a:r>
              <a:rPr lang="ru-RU" sz="1500" dirty="0"/>
              <a:t>– не указаны основания для внесения сведений о смене наименования в отношении помещений (только здания, сооружения и автомобильные дороги и ч.4 ст.8 Закон №</a:t>
            </a:r>
            <a:r>
              <a:rPr lang="ru-RU" sz="1500" dirty="0" smtClean="0"/>
              <a:t>218-ФЗ* – </a:t>
            </a:r>
            <a:r>
              <a:rPr lang="ru-RU" sz="1500" dirty="0"/>
              <a:t>не требуется представление технического плана для учета изменений </a:t>
            </a:r>
            <a:r>
              <a:rPr lang="ru-RU" sz="1500" dirty="0" smtClean="0"/>
              <a:t>дополнительных </a:t>
            </a:r>
            <a:r>
              <a:rPr lang="ru-RU" sz="1500" dirty="0"/>
              <a:t>сведений об объекте в случае если не меняются основные сведения</a:t>
            </a:r>
          </a:p>
        </p:txBody>
      </p:sp>
      <p:sp>
        <p:nvSpPr>
          <p:cNvPr id="8" name="TextBox 7"/>
          <p:cNvSpPr txBox="1"/>
          <p:nvPr/>
        </p:nvSpPr>
        <p:spPr>
          <a:xfrm>
            <a:off x="161193" y="6484751"/>
            <a:ext cx="5734449" cy="400110"/>
          </a:xfrm>
          <a:prstGeom prst="rect">
            <a:avLst/>
          </a:prstGeom>
          <a:noFill/>
        </p:spPr>
        <p:txBody>
          <a:bodyPr wrap="square" rtlCol="0">
            <a:spAutoFit/>
          </a:bodyPr>
          <a:lstStyle/>
          <a:p>
            <a:r>
              <a:rPr lang="ru-RU" sz="1000" dirty="0" smtClean="0"/>
              <a:t>*</a:t>
            </a:r>
            <a:r>
              <a:rPr lang="ru-RU" sz="1000" dirty="0"/>
              <a:t>Федеральный закон от 13.07.2015 N </a:t>
            </a:r>
            <a:r>
              <a:rPr lang="ru-RU" sz="1000" dirty="0" smtClean="0"/>
              <a:t>218-ФЗ "</a:t>
            </a:r>
            <a:r>
              <a:rPr lang="ru-RU" sz="1000" dirty="0"/>
              <a:t>О государственной регистрации недвижимости</a:t>
            </a:r>
            <a:r>
              <a:rPr lang="ru-RU" sz="1000" dirty="0" smtClean="0"/>
              <a:t>"</a:t>
            </a:r>
            <a:endParaRPr lang="ru-RU" sz="1000" dirty="0"/>
          </a:p>
        </p:txBody>
      </p:sp>
    </p:spTree>
    <p:extLst>
      <p:ext uri="{BB962C8B-B14F-4D97-AF65-F5344CB8AC3E}">
        <p14:creationId xmlns:p14="http://schemas.microsoft.com/office/powerpoint/2010/main" val="4172250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5ACA335-37F7-42C7-872A-92C3D7072F89}" type="slidenum">
              <a:rPr lang="ru-RU" smtClean="0"/>
              <a:t>13</a:t>
            </a:fld>
            <a:endParaRPr lang="ru-RU"/>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9382"/>
            <a:ext cx="12192000" cy="6163408"/>
          </a:xfrm>
          <a:prstGeom prst="rect">
            <a:avLst/>
          </a:prstGeom>
        </p:spPr>
      </p:pic>
      <p:sp>
        <p:nvSpPr>
          <p:cNvPr id="4" name="TextBox 3"/>
          <p:cNvSpPr txBox="1"/>
          <p:nvPr/>
        </p:nvSpPr>
        <p:spPr>
          <a:xfrm>
            <a:off x="801540" y="149463"/>
            <a:ext cx="10654811" cy="369332"/>
          </a:xfrm>
          <a:prstGeom prst="rect">
            <a:avLst/>
          </a:prstGeom>
          <a:noFill/>
        </p:spPr>
        <p:txBody>
          <a:bodyPr wrap="square" rtlCol="0">
            <a:spAutoFit/>
          </a:bodyPr>
          <a:lstStyle/>
          <a:p>
            <a:pPr lvl="0" algn="ctr"/>
            <a:r>
              <a:rPr lang="ru-RU" b="1" dirty="0">
                <a:solidFill>
                  <a:schemeClr val="bg2">
                    <a:lumMod val="25000"/>
                  </a:schemeClr>
                </a:solidFill>
              </a:rPr>
              <a:t>НАИМЕНОВАНИЕ ПОМЕЩЕНИЯ</a:t>
            </a:r>
            <a:endParaRPr lang="ru-RU" sz="2000" b="1" dirty="0">
              <a:solidFill>
                <a:schemeClr val="bg2">
                  <a:lumMod val="25000"/>
                </a:schemeClr>
              </a:solidFill>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1214528094"/>
              </p:ext>
            </p:extLst>
          </p:nvPr>
        </p:nvGraphicFramePr>
        <p:xfrm>
          <a:off x="370693" y="594360"/>
          <a:ext cx="10795536" cy="4983480"/>
        </p:xfrm>
        <a:graphic>
          <a:graphicData uri="http://schemas.openxmlformats.org/drawingml/2006/table">
            <a:tbl>
              <a:tblPr firstRow="1" bandRow="1">
                <a:tableStyleId>{5C22544A-7EE6-4342-B048-85BDC9FD1C3A}</a:tableStyleId>
              </a:tblPr>
              <a:tblGrid>
                <a:gridCol w="2609899">
                  <a:extLst>
                    <a:ext uri="{9D8B030D-6E8A-4147-A177-3AD203B41FA5}">
                      <a16:colId xmlns="" xmlns:a16="http://schemas.microsoft.com/office/drawing/2014/main" val="3847705201"/>
                    </a:ext>
                  </a:extLst>
                </a:gridCol>
                <a:gridCol w="2712623">
                  <a:extLst>
                    <a:ext uri="{9D8B030D-6E8A-4147-A177-3AD203B41FA5}">
                      <a16:colId xmlns="" xmlns:a16="http://schemas.microsoft.com/office/drawing/2014/main" val="4139111820"/>
                    </a:ext>
                  </a:extLst>
                </a:gridCol>
                <a:gridCol w="2286522">
                  <a:extLst>
                    <a:ext uri="{9D8B030D-6E8A-4147-A177-3AD203B41FA5}">
                      <a16:colId xmlns="" xmlns:a16="http://schemas.microsoft.com/office/drawing/2014/main" val="2168959472"/>
                    </a:ext>
                  </a:extLst>
                </a:gridCol>
                <a:gridCol w="3186492">
                  <a:extLst>
                    <a:ext uri="{9D8B030D-6E8A-4147-A177-3AD203B41FA5}">
                      <a16:colId xmlns="" xmlns:a16="http://schemas.microsoft.com/office/drawing/2014/main" val="754914796"/>
                    </a:ext>
                  </a:extLst>
                </a:gridCol>
              </a:tblGrid>
              <a:tr h="424479">
                <a:tc>
                  <a:txBody>
                    <a:bodyPr/>
                    <a:lstStyle/>
                    <a:p>
                      <a:pPr algn="ctr"/>
                      <a:r>
                        <a:rPr lang="ru-RU" sz="1400" dirty="0" smtClean="0"/>
                        <a:t>Ситуация</a:t>
                      </a:r>
                      <a:endParaRPr lang="ru-RU" sz="1400" dirty="0"/>
                    </a:p>
                  </a:txBody>
                  <a:tcPr/>
                </a:tc>
                <a:tc>
                  <a:txBody>
                    <a:bodyPr/>
                    <a:lstStyle/>
                    <a:p>
                      <a:pPr algn="ctr"/>
                      <a:r>
                        <a:rPr lang="ru-RU" sz="1400" dirty="0" smtClean="0"/>
                        <a:t>Порядок действий/документы</a:t>
                      </a:r>
                      <a:endParaRPr lang="ru-RU" sz="1400" dirty="0"/>
                    </a:p>
                  </a:txBody>
                  <a:tcPr/>
                </a:tc>
                <a:tc>
                  <a:txBody>
                    <a:bodyPr/>
                    <a:lstStyle/>
                    <a:p>
                      <a:pPr algn="ctr"/>
                      <a:r>
                        <a:rPr lang="ru-RU" sz="1400" dirty="0" smtClean="0"/>
                        <a:t>Норма права</a:t>
                      </a:r>
                      <a:endParaRPr lang="ru-RU" sz="1400" dirty="0"/>
                    </a:p>
                  </a:txBody>
                  <a:tcPr/>
                </a:tc>
                <a:tc>
                  <a:txBody>
                    <a:bodyPr/>
                    <a:lstStyle/>
                    <a:p>
                      <a:pPr algn="ctr"/>
                      <a:r>
                        <a:rPr lang="ru-RU" sz="1400" dirty="0" smtClean="0"/>
                        <a:t>Пример</a:t>
                      </a:r>
                      <a:endParaRPr lang="ru-RU" sz="1400" dirty="0"/>
                    </a:p>
                  </a:txBody>
                  <a:tcPr/>
                </a:tc>
                <a:extLst>
                  <a:ext uri="{0D108BD9-81ED-4DB2-BD59-A6C34878D82A}">
                    <a16:rowId xmlns="" xmlns:a16="http://schemas.microsoft.com/office/drawing/2014/main" val="616372496"/>
                  </a:ext>
                </a:extLst>
              </a:tr>
              <a:tr h="1173560">
                <a:tc>
                  <a:txBody>
                    <a:bodyPr/>
                    <a:lstStyle/>
                    <a:p>
                      <a:pPr algn="ctr"/>
                      <a:r>
                        <a:rPr lang="ru-RU" sz="1250" b="0" i="1" kern="1200" dirty="0" smtClean="0">
                          <a:solidFill>
                            <a:schemeClr val="dk1"/>
                          </a:solidFill>
                          <a:effectLst/>
                          <a:latin typeface="+mn-lt"/>
                          <a:ea typeface="+mn-ea"/>
                          <a:cs typeface="+mn-cs"/>
                        </a:rPr>
                        <a:t>заявление об учете изменения характеристик объекта с целью </a:t>
                      </a:r>
                      <a:r>
                        <a:rPr lang="ru-RU" sz="1250" b="1" i="1" kern="1200" dirty="0" smtClean="0">
                          <a:solidFill>
                            <a:schemeClr val="dk1"/>
                          </a:solidFill>
                          <a:effectLst/>
                          <a:latin typeface="+mn-lt"/>
                          <a:ea typeface="+mn-ea"/>
                          <a:cs typeface="+mn-cs"/>
                        </a:rPr>
                        <a:t>исключения наименования</a:t>
                      </a:r>
                      <a:r>
                        <a:rPr lang="ru-RU" sz="1250" b="0" i="1" kern="1200" dirty="0" smtClean="0">
                          <a:solidFill>
                            <a:schemeClr val="dk1"/>
                          </a:solidFill>
                          <a:effectLst/>
                          <a:latin typeface="+mn-lt"/>
                          <a:ea typeface="+mn-ea"/>
                          <a:cs typeface="+mn-cs"/>
                        </a:rPr>
                        <a:t> помещения без изменения основных характеристик объекта</a:t>
                      </a:r>
                      <a:endParaRPr lang="ru-RU" sz="1250" b="0" i="0" dirty="0"/>
                    </a:p>
                  </a:txBody>
                  <a:tcPr/>
                </a:tc>
                <a:tc>
                  <a:txBody>
                    <a:bodyPr/>
                    <a:lstStyle/>
                    <a:p>
                      <a:pPr algn="ctr"/>
                      <a:r>
                        <a:rPr lang="ru-RU" sz="1250" b="0" i="0" kern="1200" dirty="0" smtClean="0">
                          <a:solidFill>
                            <a:schemeClr val="dk1"/>
                          </a:solidFill>
                          <a:effectLst/>
                          <a:latin typeface="+mn-lt"/>
                          <a:ea typeface="+mn-ea"/>
                          <a:cs typeface="+mn-cs"/>
                        </a:rPr>
                        <a:t>принимается</a:t>
                      </a:r>
                      <a:r>
                        <a:rPr lang="ru-RU" sz="1250" b="0" i="0" kern="1200" baseline="0" dirty="0" smtClean="0">
                          <a:solidFill>
                            <a:schemeClr val="dk1"/>
                          </a:solidFill>
                          <a:effectLst/>
                          <a:latin typeface="+mn-lt"/>
                          <a:ea typeface="+mn-ea"/>
                          <a:cs typeface="+mn-cs"/>
                        </a:rPr>
                        <a:t> решение об </a:t>
                      </a:r>
                      <a:r>
                        <a:rPr lang="ru-RU" sz="1250" b="0" i="1" kern="1200" dirty="0" smtClean="0">
                          <a:solidFill>
                            <a:schemeClr val="dk1"/>
                          </a:solidFill>
                          <a:effectLst/>
                          <a:latin typeface="+mn-lt"/>
                          <a:ea typeface="+mn-ea"/>
                          <a:cs typeface="+mn-cs"/>
                        </a:rPr>
                        <a:t>исключать наименования без внесения сведений о ВРИ помещения и предоставления технического плана</a:t>
                      </a:r>
                      <a:endParaRPr lang="ru-RU" sz="1250" b="0" i="0" dirty="0"/>
                    </a:p>
                  </a:txBody>
                  <a:tcPr/>
                </a:tc>
                <a:tc>
                  <a:txBody>
                    <a:bodyPr/>
                    <a:lstStyle/>
                    <a:p>
                      <a:pPr marL="0" indent="0" algn="ctr">
                        <a:buFontTx/>
                        <a:buNone/>
                      </a:pPr>
                      <a:r>
                        <a:rPr lang="ru-RU" sz="1100" b="0" i="0" dirty="0" smtClean="0"/>
                        <a:t>Слайд</a:t>
                      </a:r>
                      <a:r>
                        <a:rPr lang="ru-RU" sz="1100" b="0" i="0" baseline="0" dirty="0" smtClean="0"/>
                        <a:t> 9</a:t>
                      </a:r>
                      <a:endParaRPr lang="ru-RU" sz="1100" b="0" i="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ru-RU" sz="1200" i="0" dirty="0" smtClean="0"/>
                        <a:t>В ЕГРН </a:t>
                      </a:r>
                      <a:r>
                        <a:rPr lang="ru-RU" sz="1200" i="0" baseline="0" dirty="0" smtClean="0"/>
                        <a:t>наименование объекта «нежилое помещение наименование  «офис», хотят исключить наименование</a:t>
                      </a:r>
                      <a:endParaRPr lang="ru-RU" sz="1200" i="0" dirty="0" smtClean="0"/>
                    </a:p>
                    <a:p>
                      <a:pPr marL="0" indent="0" algn="ctr">
                        <a:buFont typeface="Wingdings" panose="05000000000000000000" pitchFamily="2" charset="2"/>
                        <a:buNone/>
                      </a:pPr>
                      <a:endParaRPr lang="ru-RU" sz="1200" b="0" i="0" dirty="0"/>
                    </a:p>
                  </a:txBody>
                  <a:tcPr/>
                </a:tc>
                <a:extLst>
                  <a:ext uri="{0D108BD9-81ED-4DB2-BD59-A6C34878D82A}">
                    <a16:rowId xmlns="" xmlns:a16="http://schemas.microsoft.com/office/drawing/2014/main" val="3161862837"/>
                  </a:ext>
                </a:extLst>
              </a:tr>
              <a:tr h="13886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50" b="0" i="1"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50" b="0" i="1" kern="1200" dirty="0" smtClean="0">
                          <a:solidFill>
                            <a:schemeClr val="dk1"/>
                          </a:solidFill>
                          <a:effectLst/>
                          <a:latin typeface="+mn-lt"/>
                          <a:ea typeface="+mn-ea"/>
                          <a:cs typeface="+mn-cs"/>
                        </a:rPr>
                        <a:t>заявление об учете изменения характеристик объекта с целью </a:t>
                      </a:r>
                      <a:r>
                        <a:rPr lang="ru-RU" sz="1250" b="1" i="1" kern="1200" dirty="0" smtClean="0">
                          <a:solidFill>
                            <a:schemeClr val="dk1"/>
                          </a:solidFill>
                          <a:effectLst/>
                          <a:latin typeface="+mn-lt"/>
                          <a:ea typeface="+mn-ea"/>
                          <a:cs typeface="+mn-cs"/>
                        </a:rPr>
                        <a:t>изменения наименования помещения</a:t>
                      </a:r>
                      <a:r>
                        <a:rPr lang="ru-RU" sz="1250" b="0" i="1" kern="1200" dirty="0" smtClean="0">
                          <a:solidFill>
                            <a:schemeClr val="dk1"/>
                          </a:solidFill>
                          <a:effectLst/>
                          <a:latin typeface="+mn-lt"/>
                          <a:ea typeface="+mn-ea"/>
                          <a:cs typeface="+mn-cs"/>
                        </a:rPr>
                        <a:t> без изменения основных характеристик объекта</a:t>
                      </a:r>
                      <a:endParaRPr lang="ru-RU" sz="1250" b="0" i="0" dirty="0"/>
                    </a:p>
                  </a:txBody>
                  <a:tcPr/>
                </a:tc>
                <a:tc>
                  <a:txBody>
                    <a:bodyPr/>
                    <a:lstStyle/>
                    <a:p>
                      <a:pPr marL="0" indent="0" algn="ctr">
                        <a:buFont typeface="Wingdings" panose="05000000000000000000" pitchFamily="2" charset="2"/>
                        <a:buNone/>
                      </a:pPr>
                      <a:r>
                        <a:rPr lang="ru-RU" sz="1250" b="0" i="1" kern="1200" dirty="0" smtClean="0">
                          <a:solidFill>
                            <a:schemeClr val="dk1"/>
                          </a:solidFill>
                          <a:effectLst/>
                          <a:latin typeface="+mn-lt"/>
                          <a:ea typeface="+mn-ea"/>
                          <a:cs typeface="+mn-cs"/>
                        </a:rPr>
                        <a:t>принимается решение о приостановлении по п.7 ч.1 ст.26 Закона №218-ФЗ* по причине невозможности внесения наименованию помещению</a:t>
                      </a:r>
                      <a:endParaRPr lang="ru-RU" sz="1250" b="0" i="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i="0" dirty="0" smtClean="0"/>
                        <a:t>Слайд</a:t>
                      </a:r>
                      <a:r>
                        <a:rPr lang="ru-RU" sz="1100" b="0" i="0" baseline="0" dirty="0" smtClean="0"/>
                        <a:t> 9</a:t>
                      </a:r>
                      <a:endParaRPr lang="ru-RU" sz="1100" b="0" i="0" dirty="0"/>
                    </a:p>
                  </a:txBody>
                  <a:tcPr/>
                </a:tc>
                <a:tc>
                  <a:txBody>
                    <a:bodyPr/>
                    <a:lstStyle/>
                    <a:p>
                      <a:pPr marL="0" indent="0" algn="ctr">
                        <a:buFont typeface="Wingdings" panose="05000000000000000000" pitchFamily="2" charset="2"/>
                        <a:buNone/>
                      </a:pPr>
                      <a:r>
                        <a:rPr lang="ru-RU" sz="1200" i="0" dirty="0" smtClean="0"/>
                        <a:t>В ЕГРН </a:t>
                      </a:r>
                      <a:r>
                        <a:rPr lang="ru-RU" sz="1200" i="0" baseline="0" dirty="0" smtClean="0"/>
                        <a:t>наименование объекта «офисное помещение», меняют на «помещение свободного назначения»</a:t>
                      </a:r>
                      <a:endParaRPr lang="ru-RU" sz="1200" i="0" dirty="0"/>
                    </a:p>
                  </a:txBody>
                  <a:tcPr/>
                </a:tc>
                <a:extLst>
                  <a:ext uri="{0D108BD9-81ED-4DB2-BD59-A6C34878D82A}">
                    <a16:rowId xmlns="" xmlns:a16="http://schemas.microsoft.com/office/drawing/2014/main" val="4225370719"/>
                  </a:ext>
                </a:extLst>
              </a:tr>
              <a:tr h="12203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50" b="0" i="1" kern="1200" dirty="0" smtClean="0">
                          <a:solidFill>
                            <a:schemeClr val="dk1"/>
                          </a:solidFill>
                          <a:effectLst/>
                          <a:latin typeface="+mn-lt"/>
                          <a:ea typeface="+mn-ea"/>
                          <a:cs typeface="+mn-cs"/>
                        </a:rPr>
                        <a:t>заявление об учете изменения характеристик объекта с целью </a:t>
                      </a:r>
                      <a:r>
                        <a:rPr lang="ru-RU" sz="1250" b="1" i="1" kern="1200" dirty="0" smtClean="0">
                          <a:solidFill>
                            <a:schemeClr val="dk1"/>
                          </a:solidFill>
                          <a:effectLst/>
                          <a:latin typeface="+mn-lt"/>
                          <a:ea typeface="+mn-ea"/>
                          <a:cs typeface="+mn-cs"/>
                        </a:rPr>
                        <a:t>внесения ВРИ помещения</a:t>
                      </a:r>
                      <a:r>
                        <a:rPr lang="ru-RU" sz="1250" b="0" i="1" kern="1200" dirty="0" smtClean="0">
                          <a:solidFill>
                            <a:schemeClr val="dk1"/>
                          </a:solidFill>
                          <a:effectLst/>
                          <a:latin typeface="+mn-lt"/>
                          <a:ea typeface="+mn-ea"/>
                          <a:cs typeface="+mn-cs"/>
                        </a:rPr>
                        <a:t> без изменения основных характеристик объекта</a:t>
                      </a:r>
                      <a:endParaRPr lang="ru-RU" sz="1250" b="0" i="0" dirty="0"/>
                    </a:p>
                  </a:txBody>
                  <a:tcPr/>
                </a:tc>
                <a:tc>
                  <a:txBody>
                    <a:bodyPr/>
                    <a:lstStyle/>
                    <a:p>
                      <a:pPr marL="0" indent="0" algn="ctr">
                        <a:buFont typeface="Wingdings" panose="05000000000000000000" pitchFamily="2" charset="2"/>
                        <a:buNone/>
                      </a:pPr>
                      <a:r>
                        <a:rPr lang="ru-RU" sz="1250" b="0" i="1" kern="1200" dirty="0" smtClean="0">
                          <a:solidFill>
                            <a:schemeClr val="dk1"/>
                          </a:solidFill>
                          <a:effectLst/>
                          <a:latin typeface="+mn-lt"/>
                          <a:ea typeface="+mn-ea"/>
                          <a:cs typeface="+mn-cs"/>
                        </a:rPr>
                        <a:t>вносить ВРИ при предоставлении проектной документации на здание/сооружение при вводе его в эксплуатацию, при отсутствии принимать решение о приостановлении по п.5 ч.1 ст.26 Закона №218-ФЗ* (не представлены документы).</a:t>
                      </a:r>
                      <a:endParaRPr lang="ru-RU" sz="1250" b="0" i="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i="0" dirty="0" smtClean="0"/>
                        <a:t>Слайд</a:t>
                      </a:r>
                      <a:r>
                        <a:rPr lang="ru-RU" sz="1100" b="0" i="0" baseline="0" dirty="0" smtClean="0"/>
                        <a:t> 9</a:t>
                      </a:r>
                      <a:endParaRPr lang="ru-RU" sz="1100" b="0" i="0" dirty="0" smtClean="0"/>
                    </a:p>
                    <a:p>
                      <a:pPr marL="0" indent="0" algn="ctr">
                        <a:buFontTx/>
                        <a:buNone/>
                      </a:pPr>
                      <a:endParaRPr lang="ru-RU" sz="1100" b="0" i="0" dirty="0"/>
                    </a:p>
                  </a:txBody>
                  <a:tcPr/>
                </a:tc>
                <a:tc>
                  <a:txBody>
                    <a:bodyPr/>
                    <a:lstStyle/>
                    <a:p>
                      <a:pPr algn="ctr"/>
                      <a:r>
                        <a:rPr lang="ru-RU" sz="1250" b="0" i="0" dirty="0" smtClean="0"/>
                        <a:t>В ЕГРН отсутствует наименование объекта,</a:t>
                      </a:r>
                      <a:r>
                        <a:rPr lang="ru-RU" sz="1250" b="0" i="0" baseline="0" dirty="0" smtClean="0"/>
                        <a:t> назначение «нежилое», хотят внести ВРИ помещения проектная документация на здание не представлена (либо в проектной документации отсутствует наименование у помещения)</a:t>
                      </a:r>
                      <a:endParaRPr lang="ru-RU" sz="1250" b="0" i="0" dirty="0"/>
                    </a:p>
                  </a:txBody>
                  <a:tcPr/>
                </a:tc>
                <a:extLst>
                  <a:ext uri="{0D108BD9-81ED-4DB2-BD59-A6C34878D82A}">
                    <a16:rowId xmlns="" xmlns:a16="http://schemas.microsoft.com/office/drawing/2014/main" val="115707665"/>
                  </a:ext>
                </a:extLst>
              </a:tr>
            </a:tbl>
          </a:graphicData>
        </a:graphic>
      </p:graphicFrame>
      <p:sp>
        <p:nvSpPr>
          <p:cNvPr id="7" name="TextBox 6"/>
          <p:cNvSpPr txBox="1"/>
          <p:nvPr/>
        </p:nvSpPr>
        <p:spPr>
          <a:xfrm>
            <a:off x="161193" y="6484751"/>
            <a:ext cx="5734449" cy="400110"/>
          </a:xfrm>
          <a:prstGeom prst="rect">
            <a:avLst/>
          </a:prstGeom>
          <a:noFill/>
        </p:spPr>
        <p:txBody>
          <a:bodyPr wrap="square" rtlCol="0">
            <a:spAutoFit/>
          </a:bodyPr>
          <a:lstStyle/>
          <a:p>
            <a:r>
              <a:rPr lang="ru-RU" sz="1000" dirty="0" smtClean="0"/>
              <a:t>*</a:t>
            </a:r>
            <a:r>
              <a:rPr lang="ru-RU" sz="1000" dirty="0"/>
              <a:t>Федеральный закон от 13.07.2015 N </a:t>
            </a:r>
            <a:r>
              <a:rPr lang="ru-RU" sz="1000" dirty="0" smtClean="0"/>
              <a:t>218-ФЗ "</a:t>
            </a:r>
            <a:r>
              <a:rPr lang="ru-RU" sz="1000" dirty="0"/>
              <a:t>О государственной регистрации недвижимости</a:t>
            </a:r>
            <a:r>
              <a:rPr lang="ru-RU" sz="1000" dirty="0" smtClean="0"/>
              <a:t>"</a:t>
            </a:r>
            <a:endParaRPr lang="ru-RU" sz="1000" dirty="0"/>
          </a:p>
        </p:txBody>
      </p:sp>
    </p:spTree>
    <p:extLst>
      <p:ext uri="{BB962C8B-B14F-4D97-AF65-F5344CB8AC3E}">
        <p14:creationId xmlns:p14="http://schemas.microsoft.com/office/powerpoint/2010/main" val="2353881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5ACA335-37F7-42C7-872A-92C3D7072F89}" type="slidenum">
              <a:rPr lang="ru-RU" smtClean="0"/>
              <a:t>14</a:t>
            </a:fld>
            <a:endParaRPr lang="ru-RU"/>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9382"/>
            <a:ext cx="12192000" cy="6163408"/>
          </a:xfrm>
          <a:prstGeom prst="rect">
            <a:avLst/>
          </a:prstGeom>
        </p:spPr>
      </p:pic>
      <p:sp>
        <p:nvSpPr>
          <p:cNvPr id="4" name="TextBox 3"/>
          <p:cNvSpPr txBox="1"/>
          <p:nvPr/>
        </p:nvSpPr>
        <p:spPr>
          <a:xfrm>
            <a:off x="801540" y="149463"/>
            <a:ext cx="10654811" cy="369332"/>
          </a:xfrm>
          <a:prstGeom prst="rect">
            <a:avLst/>
          </a:prstGeom>
          <a:noFill/>
        </p:spPr>
        <p:txBody>
          <a:bodyPr wrap="square" rtlCol="0">
            <a:spAutoFit/>
          </a:bodyPr>
          <a:lstStyle/>
          <a:p>
            <a:pPr lvl="0" algn="ctr"/>
            <a:r>
              <a:rPr lang="ru-RU" b="1" dirty="0" smtClean="0">
                <a:solidFill>
                  <a:schemeClr val="bg2">
                    <a:lumMod val="25000"/>
                  </a:schemeClr>
                </a:solidFill>
              </a:rPr>
              <a:t>НАЗНАЧЕНИЕ ОБЪЕКТОВ</a:t>
            </a:r>
            <a:endParaRPr lang="ru-RU" sz="2000" b="1" dirty="0">
              <a:solidFill>
                <a:schemeClr val="bg2">
                  <a:lumMod val="25000"/>
                </a:schemeClr>
              </a:solidFill>
            </a:endParaRPr>
          </a:p>
        </p:txBody>
      </p:sp>
      <p:sp>
        <p:nvSpPr>
          <p:cNvPr id="8" name="TextBox 7"/>
          <p:cNvSpPr txBox="1"/>
          <p:nvPr/>
        </p:nvSpPr>
        <p:spPr>
          <a:xfrm>
            <a:off x="161193" y="6484751"/>
            <a:ext cx="5734449" cy="400110"/>
          </a:xfrm>
          <a:prstGeom prst="rect">
            <a:avLst/>
          </a:prstGeom>
          <a:noFill/>
        </p:spPr>
        <p:txBody>
          <a:bodyPr wrap="square" rtlCol="0">
            <a:spAutoFit/>
          </a:bodyPr>
          <a:lstStyle/>
          <a:p>
            <a:r>
              <a:rPr lang="ru-RU" sz="1000" dirty="0" smtClean="0"/>
              <a:t>*</a:t>
            </a:r>
            <a:r>
              <a:rPr lang="ru-RU" sz="1000" dirty="0"/>
              <a:t>Федеральный закон от 13.07.2015 N </a:t>
            </a:r>
            <a:r>
              <a:rPr lang="ru-RU" sz="1000" dirty="0" smtClean="0"/>
              <a:t>218-ФЗ "</a:t>
            </a:r>
            <a:r>
              <a:rPr lang="ru-RU" sz="1000" dirty="0"/>
              <a:t>О государственной регистрации недвижимости</a:t>
            </a:r>
            <a:r>
              <a:rPr lang="ru-RU" sz="1000" dirty="0" smtClean="0"/>
              <a:t>"</a:t>
            </a:r>
            <a:endParaRPr lang="ru-RU" sz="1000" dirty="0"/>
          </a:p>
        </p:txBody>
      </p:sp>
      <p:sp>
        <p:nvSpPr>
          <p:cNvPr id="7" name="TextBox 16"/>
          <p:cNvSpPr txBox="1"/>
          <p:nvPr/>
        </p:nvSpPr>
        <p:spPr>
          <a:xfrm>
            <a:off x="801540" y="859381"/>
            <a:ext cx="10654811" cy="230832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1600" dirty="0" smtClean="0">
                <a:solidFill>
                  <a:srgbClr val="002060"/>
                </a:solidFill>
              </a:rPr>
              <a:t>К дополнительным сведениям об объекте недвижимого имущества согласно </a:t>
            </a:r>
            <a:r>
              <a:rPr lang="ru-RU" sz="1600" i="1" dirty="0" smtClean="0">
                <a:solidFill>
                  <a:srgbClr val="002060"/>
                </a:solidFill>
              </a:rPr>
              <a:t>ч.5  </a:t>
            </a:r>
            <a:r>
              <a:rPr lang="ru-RU" sz="1600" i="1" dirty="0">
                <a:solidFill>
                  <a:srgbClr val="002060"/>
                </a:solidFill>
              </a:rPr>
              <a:t>ст.8 Закона №</a:t>
            </a:r>
            <a:r>
              <a:rPr lang="ru-RU" sz="1600" i="1" dirty="0" smtClean="0">
                <a:solidFill>
                  <a:srgbClr val="002060"/>
                </a:solidFill>
              </a:rPr>
              <a:t>218*</a:t>
            </a:r>
            <a:r>
              <a:rPr lang="ru-RU" sz="1600" dirty="0" smtClean="0">
                <a:solidFill>
                  <a:srgbClr val="002060"/>
                </a:solidFill>
              </a:rPr>
              <a:t> также относится: </a:t>
            </a:r>
          </a:p>
          <a:p>
            <a:endParaRPr lang="ru-RU" sz="1600" dirty="0" smtClean="0">
              <a:solidFill>
                <a:srgbClr val="002060"/>
              </a:solidFill>
            </a:endParaRPr>
          </a:p>
          <a:p>
            <a:pPr>
              <a:buFont typeface="Wingdings" pitchFamily="2" charset="2"/>
              <a:buChar char="ü"/>
            </a:pPr>
            <a:r>
              <a:rPr lang="ru-RU" sz="1600" i="1" dirty="0" smtClean="0">
                <a:solidFill>
                  <a:srgbClr val="002060"/>
                </a:solidFill>
              </a:rPr>
              <a:t> </a:t>
            </a:r>
            <a:r>
              <a:rPr lang="ru-RU" sz="1600" b="1" i="1" dirty="0" smtClean="0">
                <a:solidFill>
                  <a:srgbClr val="002060"/>
                </a:solidFill>
              </a:rPr>
              <a:t>назначение здания</a:t>
            </a:r>
            <a:r>
              <a:rPr lang="ru-RU" sz="1600" i="1" dirty="0" smtClean="0">
                <a:solidFill>
                  <a:srgbClr val="002060"/>
                </a:solidFill>
              </a:rPr>
              <a:t> (нежилое, многоквартирный дом, жилой дом, садовый дом, гараж), если объектом недвижимости является здание</a:t>
            </a:r>
          </a:p>
          <a:p>
            <a:pPr>
              <a:buFont typeface="Wingdings" pitchFamily="2" charset="2"/>
              <a:buChar char="ü"/>
            </a:pPr>
            <a:endParaRPr lang="ru-RU" sz="1600" i="1" dirty="0" smtClean="0">
              <a:solidFill>
                <a:srgbClr val="002060"/>
              </a:solidFill>
            </a:endParaRPr>
          </a:p>
          <a:p>
            <a:pPr>
              <a:buFont typeface="Wingdings" pitchFamily="2" charset="2"/>
              <a:buChar char="ü"/>
            </a:pPr>
            <a:r>
              <a:rPr lang="ru-RU" sz="1600" i="1" dirty="0" smtClean="0">
                <a:solidFill>
                  <a:srgbClr val="002060"/>
                </a:solidFill>
              </a:rPr>
              <a:t> </a:t>
            </a:r>
            <a:r>
              <a:rPr lang="ru-RU" sz="1600" b="1" i="1" dirty="0" smtClean="0">
                <a:solidFill>
                  <a:srgbClr val="002060"/>
                </a:solidFill>
              </a:rPr>
              <a:t>назначение помещения </a:t>
            </a:r>
            <a:r>
              <a:rPr lang="ru-RU" sz="1600" i="1" dirty="0" smtClean="0">
                <a:solidFill>
                  <a:srgbClr val="002060"/>
                </a:solidFill>
              </a:rPr>
              <a:t>(жилое, нежилое), если объектом недвижимости является помещение</a:t>
            </a:r>
          </a:p>
          <a:p>
            <a:endParaRPr lang="ru-RU" sz="1600" i="1" dirty="0" smtClean="0">
              <a:solidFill>
                <a:srgbClr val="002060"/>
              </a:solidFill>
            </a:endParaRPr>
          </a:p>
          <a:p>
            <a:pPr>
              <a:buFont typeface="Wingdings" pitchFamily="2" charset="2"/>
              <a:buChar char="ü"/>
            </a:pPr>
            <a:r>
              <a:rPr lang="ru-RU" sz="1600" i="1" dirty="0" smtClean="0">
                <a:solidFill>
                  <a:srgbClr val="002060"/>
                </a:solidFill>
              </a:rPr>
              <a:t> </a:t>
            </a:r>
            <a:r>
              <a:rPr lang="ru-RU" sz="1600" b="1" i="1" dirty="0" smtClean="0">
                <a:solidFill>
                  <a:srgbClr val="002060"/>
                </a:solidFill>
              </a:rPr>
              <a:t>назначение сооружения</a:t>
            </a:r>
            <a:r>
              <a:rPr lang="ru-RU" sz="1600" i="1" dirty="0" smtClean="0">
                <a:solidFill>
                  <a:srgbClr val="002060"/>
                </a:solidFill>
              </a:rPr>
              <a:t>, если объектом недвижимости является сооружение </a:t>
            </a:r>
          </a:p>
        </p:txBody>
      </p:sp>
      <p:sp>
        <p:nvSpPr>
          <p:cNvPr id="9" name="TextBox 17"/>
          <p:cNvSpPr txBox="1"/>
          <p:nvPr/>
        </p:nvSpPr>
        <p:spPr>
          <a:xfrm>
            <a:off x="712381" y="3498112"/>
            <a:ext cx="11079125" cy="10772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ru-RU" sz="1600" dirty="0" smtClean="0">
                <a:solidFill>
                  <a:srgbClr val="002060"/>
                </a:solidFill>
              </a:rPr>
              <a:t>Изменение назначение возможно в порядке межведомственного информационного взаимодействия  предусмотренного требованиями статьи 32 Закона №218-ФЗ* при вынесении органом государственной власти или органом местного самоуправления (далее – ОГВ/ОМС) соответствующего акта в пределах своей компетенции. </a:t>
            </a:r>
            <a:endParaRPr lang="ru-RU" sz="1600" dirty="0">
              <a:solidFill>
                <a:srgbClr val="002060"/>
              </a:solidFill>
            </a:endParaRPr>
          </a:p>
        </p:txBody>
      </p:sp>
    </p:spTree>
    <p:extLst>
      <p:ext uri="{BB962C8B-B14F-4D97-AF65-F5344CB8AC3E}">
        <p14:creationId xmlns:p14="http://schemas.microsoft.com/office/powerpoint/2010/main" val="4165988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5ACA335-37F7-42C7-872A-92C3D7072F89}" type="slidenum">
              <a:rPr lang="ru-RU" smtClean="0"/>
              <a:t>15</a:t>
            </a:fld>
            <a:endParaRPr lang="ru-RU"/>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09562"/>
            <a:ext cx="12192000" cy="6197101"/>
          </a:xfrm>
          <a:prstGeom prst="rect">
            <a:avLst/>
          </a:prstGeom>
        </p:spPr>
      </p:pic>
      <p:sp>
        <p:nvSpPr>
          <p:cNvPr id="4" name="TextBox 3"/>
          <p:cNvSpPr txBox="1"/>
          <p:nvPr/>
        </p:nvSpPr>
        <p:spPr>
          <a:xfrm>
            <a:off x="882894" y="188735"/>
            <a:ext cx="10654811" cy="369332"/>
          </a:xfrm>
          <a:prstGeom prst="rect">
            <a:avLst/>
          </a:prstGeom>
          <a:noFill/>
        </p:spPr>
        <p:txBody>
          <a:bodyPr wrap="square" rtlCol="0">
            <a:spAutoFit/>
          </a:bodyPr>
          <a:lstStyle/>
          <a:p>
            <a:pPr lvl="0" algn="ctr"/>
            <a:r>
              <a:rPr lang="ru-RU" b="1" dirty="0">
                <a:solidFill>
                  <a:schemeClr val="bg2">
                    <a:lumMod val="25000"/>
                  </a:schemeClr>
                </a:solidFill>
              </a:rPr>
              <a:t>НАЗНАЧЕНИЕ ОБЪЕКТОВ</a:t>
            </a:r>
            <a:endParaRPr lang="ru-RU" sz="2000" b="1" dirty="0">
              <a:solidFill>
                <a:schemeClr val="bg2">
                  <a:lumMod val="25000"/>
                </a:schemeClr>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4068228359"/>
              </p:ext>
            </p:extLst>
          </p:nvPr>
        </p:nvGraphicFramePr>
        <p:xfrm>
          <a:off x="378069" y="558067"/>
          <a:ext cx="11562293" cy="5107854"/>
        </p:xfrm>
        <a:graphic>
          <a:graphicData uri="http://schemas.openxmlformats.org/drawingml/2006/table">
            <a:tbl>
              <a:tblPr firstRow="1" bandRow="1">
                <a:tableStyleId>{5C22544A-7EE6-4342-B048-85BDC9FD1C3A}</a:tableStyleId>
              </a:tblPr>
              <a:tblGrid>
                <a:gridCol w="2180244">
                  <a:extLst>
                    <a:ext uri="{9D8B030D-6E8A-4147-A177-3AD203B41FA5}">
                      <a16:colId xmlns="" xmlns:a16="http://schemas.microsoft.com/office/drawing/2014/main" val="2782663283"/>
                    </a:ext>
                  </a:extLst>
                </a:gridCol>
                <a:gridCol w="1163082">
                  <a:extLst>
                    <a:ext uri="{9D8B030D-6E8A-4147-A177-3AD203B41FA5}">
                      <a16:colId xmlns="" xmlns:a16="http://schemas.microsoft.com/office/drawing/2014/main" val="409355299"/>
                    </a:ext>
                  </a:extLst>
                </a:gridCol>
                <a:gridCol w="4316819">
                  <a:extLst>
                    <a:ext uri="{9D8B030D-6E8A-4147-A177-3AD203B41FA5}">
                      <a16:colId xmlns="" xmlns:a16="http://schemas.microsoft.com/office/drawing/2014/main" val="622092500"/>
                    </a:ext>
                  </a:extLst>
                </a:gridCol>
                <a:gridCol w="2147777">
                  <a:extLst>
                    <a:ext uri="{9D8B030D-6E8A-4147-A177-3AD203B41FA5}">
                      <a16:colId xmlns="" xmlns:a16="http://schemas.microsoft.com/office/drawing/2014/main" val="1776100273"/>
                    </a:ext>
                  </a:extLst>
                </a:gridCol>
                <a:gridCol w="1754371">
                  <a:extLst>
                    <a:ext uri="{9D8B030D-6E8A-4147-A177-3AD203B41FA5}">
                      <a16:colId xmlns="" xmlns:a16="http://schemas.microsoft.com/office/drawing/2014/main" val="3706159484"/>
                    </a:ext>
                  </a:extLst>
                </a:gridCol>
              </a:tblGrid>
              <a:tr h="535854">
                <a:tc>
                  <a:txBody>
                    <a:bodyPr/>
                    <a:lstStyle/>
                    <a:p>
                      <a:pPr algn="ctr"/>
                      <a:r>
                        <a:rPr lang="ru-RU" sz="1400" dirty="0" smtClean="0"/>
                        <a:t>Ситуация</a:t>
                      </a:r>
                      <a:endParaRPr lang="ru-RU" sz="1400" dirty="0"/>
                    </a:p>
                  </a:txBody>
                  <a:tcPr/>
                </a:tc>
                <a:tc>
                  <a:txBody>
                    <a:bodyPr/>
                    <a:lstStyle/>
                    <a:p>
                      <a:pPr algn="ctr"/>
                      <a:r>
                        <a:rPr lang="ru-RU" sz="1400" dirty="0" smtClean="0"/>
                        <a:t>Заявитель</a:t>
                      </a:r>
                      <a:endParaRPr lang="ru-RU" sz="1400" dirty="0"/>
                    </a:p>
                  </a:txBody>
                  <a:tcPr/>
                </a:tc>
                <a:tc>
                  <a:txBody>
                    <a:bodyPr/>
                    <a:lstStyle/>
                    <a:p>
                      <a:pPr algn="ctr"/>
                      <a:r>
                        <a:rPr lang="ru-RU" sz="1400" dirty="0" smtClean="0"/>
                        <a:t>Порядок действий/документы</a:t>
                      </a:r>
                      <a:endParaRPr lang="ru-RU" sz="1400" dirty="0"/>
                    </a:p>
                  </a:txBody>
                  <a:tcPr/>
                </a:tc>
                <a:tc>
                  <a:txBody>
                    <a:bodyPr/>
                    <a:lstStyle/>
                    <a:p>
                      <a:pPr algn="ctr"/>
                      <a:r>
                        <a:rPr lang="ru-RU" sz="1400" dirty="0" smtClean="0"/>
                        <a:t>Норма права</a:t>
                      </a:r>
                      <a:endParaRPr lang="ru-RU" sz="1400" dirty="0"/>
                    </a:p>
                  </a:txBody>
                  <a:tcPr/>
                </a:tc>
                <a:tc>
                  <a:txBody>
                    <a:bodyPr/>
                    <a:lstStyle/>
                    <a:p>
                      <a:pPr algn="ctr"/>
                      <a:r>
                        <a:rPr lang="ru-RU" sz="1400" dirty="0" smtClean="0"/>
                        <a:t>Пример</a:t>
                      </a:r>
                      <a:endParaRPr lang="ru-RU" sz="1400" dirty="0"/>
                    </a:p>
                  </a:txBody>
                  <a:tcPr/>
                </a:tc>
                <a:extLst>
                  <a:ext uri="{0D108BD9-81ED-4DB2-BD59-A6C34878D82A}">
                    <a16:rowId xmlns="" xmlns:a16="http://schemas.microsoft.com/office/drawing/2014/main" val="2181137273"/>
                  </a:ext>
                </a:extLst>
              </a:tr>
              <a:tr h="1927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i="1" kern="1200" dirty="0" smtClean="0">
                          <a:solidFill>
                            <a:schemeClr val="dk1"/>
                          </a:solidFill>
                          <a:effectLst/>
                          <a:latin typeface="+mn-lt"/>
                          <a:ea typeface="+mn-ea"/>
                          <a:cs typeface="+mn-cs"/>
                        </a:rPr>
                        <a:t>перевод жилого помещения в нежилое помещение и нежилого помещения в жилое </a:t>
                      </a:r>
                      <a:r>
                        <a:rPr lang="ru-RU" sz="1200" i="1" kern="1200" dirty="0" smtClean="0">
                          <a:solidFill>
                            <a:schemeClr val="dk1"/>
                          </a:solidFill>
                          <a:effectLst/>
                          <a:latin typeface="+mn-lt"/>
                          <a:ea typeface="+mn-ea"/>
                          <a:cs typeface="+mn-cs"/>
                        </a:rPr>
                        <a:t>помещение в МКД</a:t>
                      </a:r>
                      <a:endParaRPr lang="ru-RU" sz="1200" i="1" dirty="0">
                        <a:solidFill>
                          <a:srgbClr val="FF0000"/>
                        </a:solidFill>
                      </a:endParaRPr>
                    </a:p>
                  </a:txBody>
                  <a:tcPr/>
                </a:tc>
                <a:tc>
                  <a:txBody>
                    <a:bodyPr/>
                    <a:lstStyle/>
                    <a:p>
                      <a:pPr algn="ctr"/>
                      <a:r>
                        <a:rPr lang="ru-RU" sz="1200" i="1" dirty="0" smtClean="0"/>
                        <a:t>ОМС</a:t>
                      </a:r>
                    </a:p>
                    <a:p>
                      <a:pPr algn="ctr"/>
                      <a:r>
                        <a:rPr lang="ru-RU" sz="1200" i="1" dirty="0" smtClean="0"/>
                        <a:t>ЮЛ</a:t>
                      </a:r>
                    </a:p>
                    <a:p>
                      <a:pPr algn="ctr"/>
                      <a:r>
                        <a:rPr lang="ru-RU" sz="1200" i="1" dirty="0" smtClean="0"/>
                        <a:t>ФЛ</a:t>
                      </a:r>
                    </a:p>
                    <a:p>
                      <a:pPr algn="ctr"/>
                      <a:endParaRPr lang="ru-RU" sz="1200" i="1" dirty="0" smtClean="0"/>
                    </a:p>
                    <a:p>
                      <a:pPr algn="ctr"/>
                      <a:r>
                        <a:rPr lang="ru-RU" sz="1200" i="1" dirty="0" smtClean="0"/>
                        <a:t>С 01.04.2024 только ОМС в электронном виде</a:t>
                      </a:r>
                      <a:endParaRPr lang="ru-RU" sz="1200" i="1" dirty="0"/>
                    </a:p>
                  </a:txBody>
                  <a:tcPr/>
                </a:tc>
                <a:tc>
                  <a:txBody>
                    <a:bodyPr/>
                    <a:lstStyle/>
                    <a:p>
                      <a:pPr algn="ctr"/>
                      <a:r>
                        <a:rPr lang="ru-RU" sz="1200" b="1" i="1" dirty="0" smtClean="0"/>
                        <a:t>Если без перепланировки:</a:t>
                      </a:r>
                    </a:p>
                    <a:p>
                      <a:pPr algn="l"/>
                      <a:r>
                        <a:rPr lang="ru-RU" sz="1200" b="0" i="1" dirty="0" smtClean="0"/>
                        <a:t>- </a:t>
                      </a:r>
                      <a:r>
                        <a:rPr lang="ru-RU" sz="1200" b="0" i="1" kern="1200" dirty="0" smtClean="0">
                          <a:solidFill>
                            <a:schemeClr val="dk1"/>
                          </a:solidFill>
                          <a:effectLst/>
                          <a:latin typeface="+mn-lt"/>
                          <a:ea typeface="+mn-ea"/>
                          <a:cs typeface="+mn-cs"/>
                        </a:rPr>
                        <a:t>заявление об учете изменения характеристик объекта </a:t>
                      </a:r>
                    </a:p>
                    <a:p>
                      <a:pPr algn="l"/>
                      <a:r>
                        <a:rPr lang="ru-RU" sz="1200" b="0" i="1" dirty="0" smtClean="0"/>
                        <a:t>- решение (документ подтверждающий принятие решения) о переводе жилого помещения в нежилое</a:t>
                      </a:r>
                      <a:r>
                        <a:rPr lang="ru-RU" sz="1200" b="0" i="1" baseline="0" dirty="0" smtClean="0"/>
                        <a:t> или нежилого помещения в жилое.</a:t>
                      </a:r>
                      <a:endParaRPr lang="ru-RU" sz="1200" b="0" i="1" dirty="0"/>
                    </a:p>
                  </a:txBody>
                  <a:tcPr/>
                </a:tc>
                <a:tc>
                  <a:txBody>
                    <a:bodyPr/>
                    <a:lstStyle/>
                    <a:p>
                      <a:pPr marL="0" indent="0" algn="l">
                        <a:buFontTx/>
                        <a:buNone/>
                      </a:pPr>
                      <a:r>
                        <a:rPr lang="ru-RU" sz="1200" i="1" kern="1200" dirty="0" smtClean="0">
                          <a:solidFill>
                            <a:schemeClr val="dk1"/>
                          </a:solidFill>
                          <a:effectLst/>
                          <a:latin typeface="+mn-lt"/>
                          <a:ea typeface="+mn-ea"/>
                          <a:cs typeface="+mn-cs"/>
                        </a:rPr>
                        <a:t>- ст. 32 Закона № 218-ФЗ</a:t>
                      </a:r>
                    </a:p>
                    <a:p>
                      <a:pPr marL="0" indent="0" algn="l">
                        <a:buFontTx/>
                        <a:buNone/>
                      </a:pPr>
                      <a:r>
                        <a:rPr lang="ru-RU" sz="1200" i="1" kern="1200" dirty="0" smtClean="0">
                          <a:solidFill>
                            <a:schemeClr val="dk1"/>
                          </a:solidFill>
                          <a:effectLst/>
                          <a:latin typeface="+mn-lt"/>
                          <a:ea typeface="+mn-ea"/>
                          <a:cs typeface="+mn-cs"/>
                        </a:rPr>
                        <a:t>- глава 3 ЖК РФ</a:t>
                      </a:r>
                      <a:endParaRPr lang="ru-RU" sz="12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ru-RU" sz="1200" b="0" i="0" u="none" strike="noStrike" kern="1200" baseline="0" dirty="0" smtClean="0">
                          <a:solidFill>
                            <a:schemeClr val="dk1"/>
                          </a:solidFill>
                          <a:latin typeface="+mn-lt"/>
                          <a:ea typeface="+mn-ea"/>
                          <a:cs typeface="+mn-cs"/>
                        </a:rPr>
                        <a:t>для обеспечения использования помещения в качестве жилого или нежилого помещения не требуется проведение его переустройства (перепланировки), и (или) иных работ</a:t>
                      </a:r>
                    </a:p>
                    <a:p>
                      <a:pPr marL="0" indent="0" algn="ctr">
                        <a:buFont typeface="Wingdings" panose="05000000000000000000" pitchFamily="2" charset="2"/>
                        <a:buNone/>
                      </a:pPr>
                      <a:endParaRPr lang="ru-RU" sz="1200" i="1" dirty="0"/>
                    </a:p>
                  </a:txBody>
                  <a:tcPr/>
                </a:tc>
                <a:extLst>
                  <a:ext uri="{0D108BD9-81ED-4DB2-BD59-A6C34878D82A}">
                    <a16:rowId xmlns="" xmlns:a16="http://schemas.microsoft.com/office/drawing/2014/main" val="1800491441"/>
                  </a:ext>
                </a:extLst>
              </a:tr>
              <a:tr h="23803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i="1" kern="1200" dirty="0" smtClean="0">
                          <a:solidFill>
                            <a:schemeClr val="dk1"/>
                          </a:solidFill>
                          <a:effectLst/>
                          <a:latin typeface="+mn-lt"/>
                          <a:ea typeface="+mn-ea"/>
                          <a:cs typeface="+mn-cs"/>
                        </a:rPr>
                        <a:t>перевод жилого помещения в нежилое помещение и нежилого помещения в жилое </a:t>
                      </a:r>
                      <a:r>
                        <a:rPr lang="ru-RU" sz="1200" i="1" kern="1200" dirty="0" smtClean="0">
                          <a:solidFill>
                            <a:schemeClr val="dk1"/>
                          </a:solidFill>
                          <a:effectLst/>
                          <a:latin typeface="+mn-lt"/>
                          <a:ea typeface="+mn-ea"/>
                          <a:cs typeface="+mn-cs"/>
                        </a:rPr>
                        <a:t>помещение в МКД</a:t>
                      </a:r>
                      <a:endParaRPr lang="ru-RU" sz="1200" i="1" dirty="0" smtClean="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i="0" dirty="0">
                        <a:solidFill>
                          <a:srgbClr val="FF0000"/>
                        </a:solidFill>
                      </a:endParaRPr>
                    </a:p>
                  </a:txBody>
                  <a:tcPr/>
                </a:tc>
                <a:tc>
                  <a:txBody>
                    <a:bodyPr/>
                    <a:lstStyle/>
                    <a:p>
                      <a:pPr algn="ctr"/>
                      <a:r>
                        <a:rPr lang="ru-RU" sz="1200" i="1" dirty="0" smtClean="0"/>
                        <a:t>ЮЛ</a:t>
                      </a:r>
                    </a:p>
                    <a:p>
                      <a:pPr algn="ctr"/>
                      <a:r>
                        <a:rPr lang="ru-RU" sz="1200" i="1" dirty="0" smtClean="0"/>
                        <a:t>ФЛ</a:t>
                      </a:r>
                    </a:p>
                    <a:p>
                      <a:pPr algn="ctr"/>
                      <a:endParaRPr lang="ru-RU" sz="1200" i="1" dirty="0" smtClean="0"/>
                    </a:p>
                    <a:p>
                      <a:pPr algn="ctr"/>
                      <a:r>
                        <a:rPr lang="ru-RU" sz="1200" i="1" dirty="0" smtClean="0"/>
                        <a:t>С 01.04.2024 только ОМС в электронном виде</a:t>
                      </a:r>
                    </a:p>
                    <a:p>
                      <a:pPr algn="ctr"/>
                      <a:endParaRPr lang="ru-RU" sz="1200" i="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i="1" dirty="0" smtClean="0"/>
                        <a:t>Если с перепланировкой:</a:t>
                      </a:r>
                    </a:p>
                    <a:p>
                      <a:pPr algn="l"/>
                      <a:r>
                        <a:rPr lang="ru-RU" sz="1200" b="0" i="1" dirty="0" smtClean="0"/>
                        <a:t>- </a:t>
                      </a:r>
                      <a:r>
                        <a:rPr lang="ru-RU" sz="1200" b="0" i="1" kern="1200" dirty="0" smtClean="0">
                          <a:solidFill>
                            <a:schemeClr val="dk1"/>
                          </a:solidFill>
                          <a:effectLst/>
                          <a:latin typeface="+mn-lt"/>
                          <a:ea typeface="+mn-ea"/>
                          <a:cs typeface="+mn-cs"/>
                        </a:rPr>
                        <a:t>заявление об учете изменения характеристик объекта </a:t>
                      </a:r>
                    </a:p>
                    <a:p>
                      <a:pPr algn="l"/>
                      <a:r>
                        <a:rPr lang="ru-RU" sz="1200" b="0" i="1" dirty="0" smtClean="0"/>
                        <a:t>- решение (документ подтверждающий принятие решения) о переводе жилого помещения в нежилое</a:t>
                      </a:r>
                      <a:r>
                        <a:rPr lang="ru-RU" sz="1200" b="0" i="1" baseline="0" dirty="0" smtClean="0"/>
                        <a:t> или нежилого помещения в жилое.</a:t>
                      </a:r>
                      <a:endParaRPr lang="ru-RU" sz="1200" b="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1" dirty="0" smtClean="0"/>
                        <a:t>- </a:t>
                      </a:r>
                      <a:r>
                        <a:rPr lang="ru-RU" sz="1200" b="0" i="0" u="none" strike="noStrike" kern="1200" baseline="0" dirty="0" smtClean="0">
                          <a:solidFill>
                            <a:schemeClr val="dk1"/>
                          </a:solidFill>
                          <a:latin typeface="+mn-lt"/>
                          <a:ea typeface="+mn-ea"/>
                          <a:cs typeface="+mn-cs"/>
                        </a:rPr>
                        <a:t>решение (документа, подтверждающего принятие решения) о согласовании перепланировки помещений в многоквартирном доме</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smtClean="0">
                          <a:solidFill>
                            <a:schemeClr val="dk1"/>
                          </a:solidFill>
                          <a:latin typeface="+mn-lt"/>
                          <a:ea typeface="+mn-ea"/>
                          <a:cs typeface="+mn-cs"/>
                        </a:rPr>
                        <a:t>- технический план (подготовленный кадастровым инженером)</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i="1" dirty="0" smtClean="0"/>
                    </a:p>
                    <a:p>
                      <a:pPr algn="ctr"/>
                      <a:endParaRPr lang="ru-RU" sz="1200" b="0" i="0" dirty="0"/>
                    </a:p>
                  </a:txBody>
                  <a:tcPr/>
                </a:tc>
                <a:tc>
                  <a:txBody>
                    <a:bodyPr/>
                    <a:lstStyle/>
                    <a:p>
                      <a:pPr marL="0" indent="0" algn="l">
                        <a:buFontTx/>
                        <a:buNone/>
                      </a:pPr>
                      <a:r>
                        <a:rPr lang="ru-RU" sz="1200" i="0" dirty="0" smtClean="0"/>
                        <a:t>- ст. 15 Закона № 218-ФЗ</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i="0" dirty="0" smtClean="0"/>
                        <a:t>- ст. 24 Закона № 218-ФЗ</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i="1" kern="1200" dirty="0" smtClean="0">
                          <a:solidFill>
                            <a:schemeClr val="dk1"/>
                          </a:solidFill>
                          <a:effectLst/>
                          <a:latin typeface="+mn-lt"/>
                          <a:ea typeface="+mn-ea"/>
                          <a:cs typeface="+mn-cs"/>
                        </a:rPr>
                        <a:t>- глава 3 ЖК РФ</a:t>
                      </a:r>
                      <a:endParaRPr lang="ru-RU" sz="1200"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i="0" dirty="0" smtClean="0"/>
                    </a:p>
                    <a:p>
                      <a:pPr marL="0" indent="0" algn="l">
                        <a:buFontTx/>
                        <a:buNone/>
                      </a:pPr>
                      <a:endParaRPr lang="ru-RU" sz="1200" i="0" dirty="0"/>
                    </a:p>
                  </a:txBody>
                  <a:tcPr/>
                </a:tc>
                <a:tc>
                  <a:txBody>
                    <a:bodyPr/>
                    <a:lstStyle/>
                    <a:p>
                      <a:pPr marL="0" indent="0" algn="ctr">
                        <a:buFont typeface="Wingdings" panose="05000000000000000000" pitchFamily="2" charset="2"/>
                        <a:buNone/>
                      </a:pPr>
                      <a:r>
                        <a:rPr lang="ru-RU" sz="1200" b="0" i="0" u="none" strike="noStrike" kern="1200" baseline="0" dirty="0" smtClean="0">
                          <a:solidFill>
                            <a:schemeClr val="dk1"/>
                          </a:solidFill>
                          <a:latin typeface="+mn-lt"/>
                          <a:ea typeface="+mn-ea"/>
                          <a:cs typeface="+mn-cs"/>
                        </a:rPr>
                        <a:t>для обеспечения использования помещения в качестве жилого или нежилого помещения проведены работы по переустройству (перепланировке) на основании проектной документации</a:t>
                      </a:r>
                      <a:endParaRPr lang="ru-RU" sz="1200" i="0" dirty="0"/>
                    </a:p>
                  </a:txBody>
                  <a:tcPr/>
                </a:tc>
              </a:tr>
            </a:tbl>
          </a:graphicData>
        </a:graphic>
      </p:graphicFrame>
      <p:sp>
        <p:nvSpPr>
          <p:cNvPr id="5" name="TextBox 4"/>
          <p:cNvSpPr txBox="1"/>
          <p:nvPr/>
        </p:nvSpPr>
        <p:spPr>
          <a:xfrm>
            <a:off x="350874" y="5688418"/>
            <a:ext cx="11578855" cy="1154162"/>
          </a:xfrm>
          <a:prstGeom prst="rect">
            <a:avLst/>
          </a:prstGeom>
          <a:noFill/>
          <a:ln w="28575">
            <a:solidFill>
              <a:srgbClr val="FF0000"/>
            </a:solidFill>
          </a:ln>
        </p:spPr>
        <p:txBody>
          <a:bodyPr wrap="square" rtlCol="0">
            <a:spAutoFit/>
          </a:bodyPr>
          <a:lstStyle/>
          <a:p>
            <a:pPr algn="just"/>
            <a:r>
              <a:rPr lang="ru-RU" sz="1150" dirty="0" smtClean="0"/>
              <a:t>        С 01.04.2024г. вступает </a:t>
            </a:r>
            <a:r>
              <a:rPr lang="ru-RU" sz="1150" dirty="0"/>
              <a:t>в силу Федеральный закон от 19.12.2023 N 608-ФЗ "О внесении изменений в Жилищный кодекс Российской Федерации и Федеральный закон "О государственной регистрации </a:t>
            </a:r>
            <a:r>
              <a:rPr lang="ru-RU" sz="1150" dirty="0" smtClean="0"/>
              <a:t>недвижимости» по нормам которого орган местного самоуправления обязан обратиться в </a:t>
            </a:r>
            <a:r>
              <a:rPr lang="ru-RU" sz="1150" dirty="0"/>
              <a:t>орган регистрации прав </a:t>
            </a:r>
            <a:r>
              <a:rPr lang="ru-RU" sz="1150" dirty="0" smtClean="0"/>
              <a:t>с заявлением </a:t>
            </a:r>
            <a:r>
              <a:rPr lang="ru-RU" sz="1150" dirty="0"/>
              <a:t>об осуществлении государственного кадастрового учета или государственного кадастрового учета и государственной регистрации права заявителя на перепланированное </a:t>
            </a:r>
            <a:r>
              <a:rPr lang="ru-RU" sz="1150" dirty="0" smtClean="0"/>
              <a:t>помещение </a:t>
            </a:r>
            <a:r>
              <a:rPr lang="ru-RU" sz="1150" dirty="0"/>
              <a:t>с приложением к такому заявлению акта приемочной комиссии, технического плана перепланированных помещений и решения </a:t>
            </a:r>
            <a:r>
              <a:rPr lang="ru-RU" sz="1150" dirty="0" smtClean="0"/>
              <a:t>о </a:t>
            </a:r>
            <a:r>
              <a:rPr lang="ru-RU" sz="1150" dirty="0"/>
              <a:t>переводе жилого помещения в нежилое помещение или нежилого помещения в жилое помещение либо решения </a:t>
            </a:r>
            <a:r>
              <a:rPr lang="ru-RU" sz="1150" dirty="0" smtClean="0"/>
              <a:t>о </a:t>
            </a:r>
            <a:r>
              <a:rPr lang="ru-RU" sz="1150" dirty="0"/>
              <a:t>согласовании перепланировки помещений в многоквартирном доме, включая сведения об уплате заявителем государственной </a:t>
            </a:r>
            <a:r>
              <a:rPr lang="ru-RU" sz="1150" dirty="0" smtClean="0"/>
              <a:t>пошлины при образовании новых помещений при перепланировке.</a:t>
            </a:r>
            <a:endParaRPr lang="ru-RU" sz="1150" dirty="0"/>
          </a:p>
        </p:txBody>
      </p:sp>
    </p:spTree>
    <p:extLst>
      <p:ext uri="{BB962C8B-B14F-4D97-AF65-F5344CB8AC3E}">
        <p14:creationId xmlns:p14="http://schemas.microsoft.com/office/powerpoint/2010/main" val="2578370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5ACA335-37F7-42C7-872A-92C3D7072F89}" type="slidenum">
              <a:rPr lang="ru-RU" smtClean="0"/>
              <a:t>16</a:t>
            </a:fld>
            <a:endParaRPr lang="ru-RU"/>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9382"/>
            <a:ext cx="12192000" cy="6163408"/>
          </a:xfrm>
          <a:prstGeom prst="rect">
            <a:avLst/>
          </a:prstGeom>
        </p:spPr>
      </p:pic>
      <p:sp>
        <p:nvSpPr>
          <p:cNvPr id="4" name="TextBox 3"/>
          <p:cNvSpPr txBox="1"/>
          <p:nvPr/>
        </p:nvSpPr>
        <p:spPr>
          <a:xfrm>
            <a:off x="882894" y="188735"/>
            <a:ext cx="10654811" cy="369332"/>
          </a:xfrm>
          <a:prstGeom prst="rect">
            <a:avLst/>
          </a:prstGeom>
          <a:noFill/>
        </p:spPr>
        <p:txBody>
          <a:bodyPr wrap="square" rtlCol="0">
            <a:spAutoFit/>
          </a:bodyPr>
          <a:lstStyle/>
          <a:p>
            <a:pPr lvl="0" algn="ctr"/>
            <a:r>
              <a:rPr lang="ru-RU" b="1" dirty="0">
                <a:solidFill>
                  <a:schemeClr val="bg2">
                    <a:lumMod val="25000"/>
                  </a:schemeClr>
                </a:solidFill>
              </a:rPr>
              <a:t>НАЗНАЧЕНИЕ ОБЪЕКТОВ</a:t>
            </a:r>
            <a:endParaRPr lang="ru-RU" sz="2000" b="1" dirty="0">
              <a:solidFill>
                <a:schemeClr val="bg2">
                  <a:lumMod val="25000"/>
                </a:schemeClr>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252286403"/>
              </p:ext>
            </p:extLst>
          </p:nvPr>
        </p:nvGraphicFramePr>
        <p:xfrm>
          <a:off x="378070" y="558067"/>
          <a:ext cx="11381539" cy="6181429"/>
        </p:xfrm>
        <a:graphic>
          <a:graphicData uri="http://schemas.openxmlformats.org/drawingml/2006/table">
            <a:tbl>
              <a:tblPr firstRow="1" bandRow="1">
                <a:tableStyleId>{5C22544A-7EE6-4342-B048-85BDC9FD1C3A}</a:tableStyleId>
              </a:tblPr>
              <a:tblGrid>
                <a:gridCol w="2358606">
                  <a:extLst>
                    <a:ext uri="{9D8B030D-6E8A-4147-A177-3AD203B41FA5}">
                      <a16:colId xmlns="" xmlns:a16="http://schemas.microsoft.com/office/drawing/2014/main" val="2782663283"/>
                    </a:ext>
                  </a:extLst>
                </a:gridCol>
                <a:gridCol w="5406097">
                  <a:extLst>
                    <a:ext uri="{9D8B030D-6E8A-4147-A177-3AD203B41FA5}">
                      <a16:colId xmlns="" xmlns:a16="http://schemas.microsoft.com/office/drawing/2014/main" val="622092500"/>
                    </a:ext>
                  </a:extLst>
                </a:gridCol>
                <a:gridCol w="1598100">
                  <a:extLst>
                    <a:ext uri="{9D8B030D-6E8A-4147-A177-3AD203B41FA5}">
                      <a16:colId xmlns="" xmlns:a16="http://schemas.microsoft.com/office/drawing/2014/main" val="1776100273"/>
                    </a:ext>
                  </a:extLst>
                </a:gridCol>
                <a:gridCol w="2018736">
                  <a:extLst>
                    <a:ext uri="{9D8B030D-6E8A-4147-A177-3AD203B41FA5}">
                      <a16:colId xmlns="" xmlns:a16="http://schemas.microsoft.com/office/drawing/2014/main" val="3706159484"/>
                    </a:ext>
                  </a:extLst>
                </a:gridCol>
              </a:tblGrid>
              <a:tr h="757574">
                <a:tc>
                  <a:txBody>
                    <a:bodyPr/>
                    <a:lstStyle/>
                    <a:p>
                      <a:pPr algn="ctr"/>
                      <a:r>
                        <a:rPr lang="ru-RU" sz="1400" dirty="0" smtClean="0"/>
                        <a:t>Ситуация</a:t>
                      </a:r>
                      <a:endParaRPr lang="ru-RU" sz="1400" dirty="0"/>
                    </a:p>
                  </a:txBody>
                  <a:tcPr/>
                </a:tc>
                <a:tc>
                  <a:txBody>
                    <a:bodyPr/>
                    <a:lstStyle/>
                    <a:p>
                      <a:pPr algn="ctr"/>
                      <a:r>
                        <a:rPr lang="ru-RU" sz="1400" dirty="0" smtClean="0"/>
                        <a:t>Порядок действий/документы</a:t>
                      </a:r>
                      <a:endParaRPr lang="ru-RU" sz="1400" dirty="0"/>
                    </a:p>
                  </a:txBody>
                  <a:tcPr/>
                </a:tc>
                <a:tc>
                  <a:txBody>
                    <a:bodyPr/>
                    <a:lstStyle/>
                    <a:p>
                      <a:pPr algn="ctr"/>
                      <a:r>
                        <a:rPr lang="ru-RU" sz="1400" dirty="0" smtClean="0"/>
                        <a:t>Норма права</a:t>
                      </a:r>
                      <a:endParaRPr lang="ru-RU" sz="1400" dirty="0"/>
                    </a:p>
                  </a:txBody>
                  <a:tcPr/>
                </a:tc>
                <a:tc>
                  <a:txBody>
                    <a:bodyPr/>
                    <a:lstStyle/>
                    <a:p>
                      <a:pPr algn="ctr"/>
                      <a:r>
                        <a:rPr lang="ru-RU" sz="1400" dirty="0" smtClean="0"/>
                        <a:t>Пример</a:t>
                      </a:r>
                      <a:endParaRPr lang="ru-RU" sz="1400" dirty="0"/>
                    </a:p>
                  </a:txBody>
                  <a:tcPr/>
                </a:tc>
                <a:extLst>
                  <a:ext uri="{0D108BD9-81ED-4DB2-BD59-A6C34878D82A}">
                    <a16:rowId xmlns="" xmlns:a16="http://schemas.microsoft.com/office/drawing/2014/main" val="2181137273"/>
                  </a:ext>
                </a:extLst>
              </a:tr>
              <a:tr h="2416200">
                <a:tc>
                  <a:txBody>
                    <a:bodyPr/>
                    <a:lstStyle/>
                    <a:p>
                      <a:pPr algn="ctr"/>
                      <a:r>
                        <a:rPr lang="ru-RU" sz="1300" b="0" i="1" kern="1200" dirty="0" smtClean="0">
                          <a:solidFill>
                            <a:schemeClr val="dk1"/>
                          </a:solidFill>
                          <a:effectLst/>
                          <a:latin typeface="+mn-lt"/>
                          <a:ea typeface="+mn-ea"/>
                          <a:cs typeface="+mn-cs"/>
                        </a:rPr>
                        <a:t>Смена назначения здания с «жилое» на «нежилое» (и наоборот) по объектам не требующим получения разрешительной документации (бытовая недвижимость)</a:t>
                      </a:r>
                      <a:endParaRPr lang="ru-RU" sz="1300" b="0" i="1" dirty="0">
                        <a:solidFill>
                          <a:srgbClr val="FF0000"/>
                        </a:solidFill>
                      </a:endParaRPr>
                    </a:p>
                  </a:txBody>
                  <a:tcPr/>
                </a:tc>
                <a:tc>
                  <a:txBody>
                    <a:bodyPr/>
                    <a:lstStyle/>
                    <a:p>
                      <a:pPr algn="ctr"/>
                      <a:r>
                        <a:rPr lang="ru-RU" sz="1300" i="1" kern="1200" dirty="0" smtClean="0">
                          <a:solidFill>
                            <a:schemeClr val="dk1"/>
                          </a:solidFill>
                          <a:effectLst/>
                          <a:latin typeface="+mn-lt"/>
                          <a:ea typeface="+mn-ea"/>
                          <a:cs typeface="+mn-cs"/>
                        </a:rPr>
                        <a:t>Изменение назначения объектов, возведенных на земельном участке с видом разрешенного использования: индивидуальное жилищное строительство, личное-подсобное хозяйство, индивидуальное гаражное строительство, садоводство осуществляется на основании заявления об изменении основных характеристик объекта с предоставлением технического плана, подготовленного на основании декларации (либо проектной документации при наличии). </a:t>
                      </a:r>
                    </a:p>
                    <a:p>
                      <a:pPr algn="ctr"/>
                      <a:endParaRPr lang="ru-RU" sz="1300" b="0" i="1" kern="1200" dirty="0" smtClean="0">
                        <a:solidFill>
                          <a:schemeClr val="dk1"/>
                        </a:solidFill>
                        <a:effectLst/>
                        <a:latin typeface="+mn-lt"/>
                        <a:ea typeface="+mn-ea"/>
                        <a:cs typeface="+mn-cs"/>
                      </a:endParaRPr>
                    </a:p>
                    <a:p>
                      <a:pPr algn="ctr"/>
                      <a:endParaRPr lang="ru-RU" sz="1300" b="0" i="1"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300" i="1" kern="1200" dirty="0" smtClean="0">
                          <a:solidFill>
                            <a:srgbClr val="FF0000"/>
                          </a:solidFill>
                          <a:effectLst/>
                          <a:latin typeface="+mn-lt"/>
                          <a:ea typeface="+mn-ea"/>
                          <a:cs typeface="+mn-cs"/>
                        </a:rPr>
                        <a:t>Исключением является случаи смены назначения с «садовый дом» на «жилой дом» и наоборот.</a:t>
                      </a:r>
                      <a:endParaRPr lang="ru-RU" sz="1300" b="0" i="1" dirty="0" smtClean="0">
                        <a:solidFill>
                          <a:srgbClr val="FF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300" i="1" kern="1200" dirty="0" smtClean="0">
                          <a:solidFill>
                            <a:schemeClr val="dk1"/>
                          </a:solidFill>
                          <a:effectLst/>
                          <a:latin typeface="+mn-lt"/>
                          <a:ea typeface="+mn-ea"/>
                          <a:cs typeface="+mn-cs"/>
                        </a:rPr>
                        <a:t>Постановление Правительства Российской Федерации от 28.01.2006 № 47</a:t>
                      </a:r>
                      <a:endParaRPr lang="ru-RU" sz="1300" i="1" dirty="0" smtClean="0"/>
                    </a:p>
                    <a:p>
                      <a:pPr algn="ctr"/>
                      <a:endParaRPr lang="ru-RU" sz="1300" b="0" i="1" dirty="0"/>
                    </a:p>
                  </a:txBody>
                  <a:tcPr/>
                </a:tc>
                <a:tc>
                  <a:txBody>
                    <a:bodyPr/>
                    <a:lstStyle/>
                    <a:p>
                      <a:pPr marL="0" indent="0" algn="l">
                        <a:buFontTx/>
                        <a:buNone/>
                      </a:pPr>
                      <a:r>
                        <a:rPr lang="ru-RU" sz="1300" i="1" dirty="0" smtClean="0"/>
                        <a:t>- ч.10 ст.40 Закона №218-ФЗ</a:t>
                      </a:r>
                    </a:p>
                    <a:p>
                      <a:pPr marL="0" marR="0" indent="0" algn="l" defTabSz="914400" rtl="0" eaLnBrk="1" fontAlgn="auto" latinLnBrk="0" hangingPunct="1">
                        <a:lnSpc>
                          <a:spcPct val="100000"/>
                        </a:lnSpc>
                        <a:spcBef>
                          <a:spcPts val="0"/>
                        </a:spcBef>
                        <a:spcAft>
                          <a:spcPts val="0"/>
                        </a:spcAft>
                        <a:buClrTx/>
                        <a:buSzTx/>
                        <a:buFontTx/>
                        <a:buNone/>
                        <a:tabLst/>
                        <a:defRPr/>
                      </a:pPr>
                      <a:r>
                        <a:rPr lang="ru-RU" sz="1300" i="1" dirty="0" smtClean="0"/>
                        <a:t>- ч.12 ст.70 Закона №218-ФЗ</a:t>
                      </a:r>
                    </a:p>
                    <a:p>
                      <a:pPr marL="0" indent="0" algn="l">
                        <a:buFontTx/>
                        <a:buNone/>
                      </a:pPr>
                      <a:endParaRPr lang="ru-RU" sz="1300" i="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ru-RU" sz="1300" i="1" dirty="0" smtClean="0"/>
                        <a:t>В ЕГРН </a:t>
                      </a:r>
                      <a:r>
                        <a:rPr lang="ru-RU" sz="1300" i="1" baseline="0" dirty="0" smtClean="0"/>
                        <a:t>объект с назначением «Гараж»,  хотят изменить назначение на «Жилой дом» </a:t>
                      </a:r>
                      <a:endParaRPr lang="ru-RU" sz="1300" i="1" dirty="0" smtClean="0"/>
                    </a:p>
                    <a:p>
                      <a:pPr marL="0" indent="0" algn="ctr">
                        <a:buFont typeface="Wingdings" panose="05000000000000000000" pitchFamily="2" charset="2"/>
                        <a:buNone/>
                      </a:pPr>
                      <a:endParaRPr lang="ru-RU" sz="1300" i="1" dirty="0"/>
                    </a:p>
                  </a:txBody>
                  <a:tcPr/>
                </a:tc>
                <a:extLst>
                  <a:ext uri="{0D108BD9-81ED-4DB2-BD59-A6C34878D82A}">
                    <a16:rowId xmlns="" xmlns:a16="http://schemas.microsoft.com/office/drawing/2014/main" val="2049893152"/>
                  </a:ext>
                </a:extLst>
              </a:tr>
              <a:tr h="23606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300" b="0" i="1" kern="1200" dirty="0" smtClean="0">
                          <a:solidFill>
                            <a:schemeClr val="dk1"/>
                          </a:solidFill>
                          <a:effectLst/>
                          <a:latin typeface="+mn-lt"/>
                          <a:ea typeface="+mn-ea"/>
                          <a:cs typeface="+mn-cs"/>
                        </a:rPr>
                        <a:t>перевод нежилого здания в жилое или жилого здания в </a:t>
                      </a:r>
                      <a:r>
                        <a:rPr lang="ru-RU" sz="1300" b="0" i="1" kern="1200" dirty="0" smtClean="0">
                          <a:solidFill>
                            <a:schemeClr val="dk1"/>
                          </a:solidFill>
                          <a:effectLst/>
                          <a:latin typeface="+mn-lt"/>
                          <a:ea typeface="+mn-ea"/>
                          <a:cs typeface="+mn-cs"/>
                        </a:rPr>
                        <a:t>нежилое (смена функционала)</a:t>
                      </a:r>
                      <a:endParaRPr lang="ru-RU" sz="1300" b="0" i="1"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300" b="1" i="1" kern="1200" dirty="0" smtClean="0">
                          <a:solidFill>
                            <a:schemeClr val="dk1"/>
                          </a:solidFill>
                          <a:effectLst/>
                          <a:latin typeface="+mn-lt"/>
                          <a:ea typeface="+mn-ea"/>
                          <a:cs typeface="+mn-cs"/>
                        </a:rPr>
                        <a:t>предполагается изменение функционального назначения и соответственно вида разрешенного использования </a:t>
                      </a:r>
                      <a:endParaRPr lang="ru-RU" sz="1300" b="1" i="1" dirty="0" smtClean="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300" i="1" kern="1200" dirty="0" smtClean="0">
                          <a:solidFill>
                            <a:schemeClr val="dk1"/>
                          </a:solidFill>
                          <a:effectLst/>
                          <a:latin typeface="+mn-lt"/>
                          <a:ea typeface="+mn-ea"/>
                          <a:cs typeface="+mn-cs"/>
                        </a:rPr>
                        <a:t>в связи с чем такое изменение должно осуществляться путем проведения реконструкции, порядок осуществления которой установлен положениями </a:t>
                      </a:r>
                      <a:r>
                        <a:rPr lang="ru-RU" sz="1300" i="1" kern="1200" dirty="0" err="1" smtClean="0">
                          <a:solidFill>
                            <a:schemeClr val="dk1"/>
                          </a:solidFill>
                          <a:effectLst/>
                          <a:latin typeface="+mn-lt"/>
                          <a:ea typeface="+mn-ea"/>
                          <a:cs typeface="+mn-cs"/>
                        </a:rPr>
                        <a:t>ГрК</a:t>
                      </a:r>
                      <a:r>
                        <a:rPr lang="ru-RU" sz="1300" i="1" kern="1200" dirty="0" smtClean="0">
                          <a:solidFill>
                            <a:schemeClr val="dk1"/>
                          </a:solidFill>
                          <a:effectLst/>
                          <a:latin typeface="+mn-lt"/>
                          <a:ea typeface="+mn-ea"/>
                          <a:cs typeface="+mn-cs"/>
                        </a:rPr>
                        <a:t> РФ</a:t>
                      </a:r>
                      <a:r>
                        <a:rPr lang="ru-RU" sz="1300" i="1" kern="1200" baseline="0" dirty="0" smtClean="0">
                          <a:solidFill>
                            <a:schemeClr val="dk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300" i="1" kern="1200" baseline="0" dirty="0" smtClean="0">
                          <a:solidFill>
                            <a:schemeClr val="dk1"/>
                          </a:solidFill>
                          <a:effectLst/>
                          <a:latin typeface="+mn-lt"/>
                          <a:ea typeface="+mn-ea"/>
                          <a:cs typeface="+mn-cs"/>
                        </a:rPr>
                        <a:t>(разрешение на ввод – для нежилых объектов, уведомление о соответствии  – для жилых домов)</a:t>
                      </a:r>
                      <a:endParaRPr lang="ru-RU" sz="1300" b="0" i="1" dirty="0"/>
                    </a:p>
                  </a:txBody>
                  <a:tcPr/>
                </a:tc>
                <a:tc>
                  <a:txBody>
                    <a:bodyPr/>
                    <a:lstStyle/>
                    <a:p>
                      <a:pPr marL="0" indent="0" algn="l">
                        <a:buFontTx/>
                        <a:buNone/>
                      </a:pPr>
                      <a:r>
                        <a:rPr lang="ru-RU" sz="1300" i="0" dirty="0" smtClean="0"/>
                        <a:t>ст. 51, 55 </a:t>
                      </a:r>
                      <a:r>
                        <a:rPr lang="ru-RU" sz="1300" i="0" dirty="0" err="1" smtClean="0"/>
                        <a:t>ГрК</a:t>
                      </a:r>
                      <a:r>
                        <a:rPr lang="ru-RU" sz="1300" i="0" dirty="0" smtClean="0"/>
                        <a:t> РФ</a:t>
                      </a:r>
                      <a:endParaRPr lang="ru-RU" sz="1300" i="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ru-RU" sz="1300" i="1" dirty="0" smtClean="0"/>
                        <a:t>В ЕГРН </a:t>
                      </a:r>
                      <a:r>
                        <a:rPr lang="ru-RU" sz="1300" i="1" baseline="0" dirty="0" smtClean="0"/>
                        <a:t>объект с назначением «Жилой дом»,  хотят изменить назначение на «Нежилое» </a:t>
                      </a:r>
                      <a:endParaRPr lang="ru-RU" sz="1300" i="1" dirty="0" smtClean="0"/>
                    </a:p>
                    <a:p>
                      <a:pPr marL="0" indent="0" algn="ctr">
                        <a:buFont typeface="Wingdings" panose="05000000000000000000" pitchFamily="2" charset="2"/>
                        <a:buNone/>
                      </a:pPr>
                      <a:endParaRPr lang="ru-RU" sz="1300" i="0" dirty="0"/>
                    </a:p>
                  </a:txBody>
                  <a:tcPr/>
                </a:tc>
                <a:extLst>
                  <a:ext uri="{0D108BD9-81ED-4DB2-BD59-A6C34878D82A}">
                    <a16:rowId xmlns="" xmlns:a16="http://schemas.microsoft.com/office/drawing/2014/main" val="1020292009"/>
                  </a:ext>
                </a:extLst>
              </a:tr>
            </a:tbl>
          </a:graphicData>
        </a:graphic>
      </p:graphicFrame>
      <p:sp>
        <p:nvSpPr>
          <p:cNvPr id="7" name="5-конечная звезда 6"/>
          <p:cNvSpPr/>
          <p:nvPr/>
        </p:nvSpPr>
        <p:spPr>
          <a:xfrm>
            <a:off x="2815876" y="3065595"/>
            <a:ext cx="231228" cy="25225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100" dirty="0" smtClean="0"/>
          </a:p>
          <a:p>
            <a:pPr algn="ctr"/>
            <a:endParaRPr lang="ru-RU" sz="1100" dirty="0"/>
          </a:p>
        </p:txBody>
      </p:sp>
    </p:spTree>
    <p:extLst>
      <p:ext uri="{BB962C8B-B14F-4D97-AF65-F5344CB8AC3E}">
        <p14:creationId xmlns:p14="http://schemas.microsoft.com/office/powerpoint/2010/main" val="3847915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5ACA335-37F7-42C7-872A-92C3D7072F89}" type="slidenum">
              <a:rPr lang="ru-RU" smtClean="0"/>
              <a:t>17</a:t>
            </a:fld>
            <a:endParaRPr lang="ru-RU"/>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9382"/>
            <a:ext cx="12192000" cy="6163408"/>
          </a:xfrm>
          <a:prstGeom prst="rect">
            <a:avLst/>
          </a:prstGeom>
        </p:spPr>
      </p:pic>
      <p:sp>
        <p:nvSpPr>
          <p:cNvPr id="4" name="TextBox 3"/>
          <p:cNvSpPr txBox="1"/>
          <p:nvPr/>
        </p:nvSpPr>
        <p:spPr>
          <a:xfrm>
            <a:off x="882894" y="188735"/>
            <a:ext cx="10654811" cy="369332"/>
          </a:xfrm>
          <a:prstGeom prst="rect">
            <a:avLst/>
          </a:prstGeom>
          <a:noFill/>
        </p:spPr>
        <p:txBody>
          <a:bodyPr wrap="square" rtlCol="0">
            <a:spAutoFit/>
          </a:bodyPr>
          <a:lstStyle/>
          <a:p>
            <a:pPr lvl="0" algn="ctr"/>
            <a:r>
              <a:rPr lang="ru-RU" b="1" dirty="0">
                <a:solidFill>
                  <a:schemeClr val="bg2">
                    <a:lumMod val="25000"/>
                  </a:schemeClr>
                </a:solidFill>
              </a:rPr>
              <a:t>НАЗНАЧЕНИЕ ОБЪЕКТОВ</a:t>
            </a:r>
            <a:endParaRPr lang="ru-RU" sz="2000" b="1" dirty="0">
              <a:solidFill>
                <a:schemeClr val="bg2">
                  <a:lumMod val="25000"/>
                </a:schemeClr>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112069516"/>
              </p:ext>
            </p:extLst>
          </p:nvPr>
        </p:nvGraphicFramePr>
        <p:xfrm>
          <a:off x="378070" y="558067"/>
          <a:ext cx="11159635" cy="4917700"/>
        </p:xfrm>
        <a:graphic>
          <a:graphicData uri="http://schemas.openxmlformats.org/drawingml/2006/table">
            <a:tbl>
              <a:tblPr firstRow="1" bandRow="1">
                <a:tableStyleId>{5C22544A-7EE6-4342-B048-85BDC9FD1C3A}</a:tableStyleId>
              </a:tblPr>
              <a:tblGrid>
                <a:gridCol w="2312621">
                  <a:extLst>
                    <a:ext uri="{9D8B030D-6E8A-4147-A177-3AD203B41FA5}">
                      <a16:colId xmlns="" xmlns:a16="http://schemas.microsoft.com/office/drawing/2014/main" val="2782663283"/>
                    </a:ext>
                  </a:extLst>
                </a:gridCol>
                <a:gridCol w="5300695">
                  <a:extLst>
                    <a:ext uri="{9D8B030D-6E8A-4147-A177-3AD203B41FA5}">
                      <a16:colId xmlns="" xmlns:a16="http://schemas.microsoft.com/office/drawing/2014/main" val="622092500"/>
                    </a:ext>
                  </a:extLst>
                </a:gridCol>
                <a:gridCol w="1566942">
                  <a:extLst>
                    <a:ext uri="{9D8B030D-6E8A-4147-A177-3AD203B41FA5}">
                      <a16:colId xmlns="" xmlns:a16="http://schemas.microsoft.com/office/drawing/2014/main" val="1776100273"/>
                    </a:ext>
                  </a:extLst>
                </a:gridCol>
                <a:gridCol w="1979377">
                  <a:extLst>
                    <a:ext uri="{9D8B030D-6E8A-4147-A177-3AD203B41FA5}">
                      <a16:colId xmlns="" xmlns:a16="http://schemas.microsoft.com/office/drawing/2014/main" val="3706159484"/>
                    </a:ext>
                  </a:extLst>
                </a:gridCol>
              </a:tblGrid>
              <a:tr h="483378">
                <a:tc>
                  <a:txBody>
                    <a:bodyPr/>
                    <a:lstStyle/>
                    <a:p>
                      <a:pPr algn="ctr"/>
                      <a:r>
                        <a:rPr lang="ru-RU" sz="1400" dirty="0" smtClean="0"/>
                        <a:t>Ситуация</a:t>
                      </a:r>
                      <a:endParaRPr lang="ru-RU" sz="1400" dirty="0"/>
                    </a:p>
                  </a:txBody>
                  <a:tcPr/>
                </a:tc>
                <a:tc>
                  <a:txBody>
                    <a:bodyPr/>
                    <a:lstStyle/>
                    <a:p>
                      <a:pPr algn="ctr"/>
                      <a:r>
                        <a:rPr lang="ru-RU" sz="1400" dirty="0" smtClean="0"/>
                        <a:t>Порядок действий/документы</a:t>
                      </a:r>
                      <a:endParaRPr lang="ru-RU" sz="1400" dirty="0"/>
                    </a:p>
                  </a:txBody>
                  <a:tcPr/>
                </a:tc>
                <a:tc>
                  <a:txBody>
                    <a:bodyPr/>
                    <a:lstStyle/>
                    <a:p>
                      <a:pPr algn="ctr"/>
                      <a:r>
                        <a:rPr lang="ru-RU" sz="1400" dirty="0" smtClean="0"/>
                        <a:t>Норма права</a:t>
                      </a:r>
                      <a:endParaRPr lang="ru-RU" sz="1400" dirty="0"/>
                    </a:p>
                  </a:txBody>
                  <a:tcPr/>
                </a:tc>
                <a:tc>
                  <a:txBody>
                    <a:bodyPr/>
                    <a:lstStyle/>
                    <a:p>
                      <a:pPr algn="ctr"/>
                      <a:r>
                        <a:rPr lang="ru-RU" sz="1400" dirty="0" smtClean="0"/>
                        <a:t>Пример</a:t>
                      </a:r>
                      <a:endParaRPr lang="ru-RU" sz="1400" dirty="0"/>
                    </a:p>
                  </a:txBody>
                  <a:tcPr/>
                </a:tc>
                <a:extLst>
                  <a:ext uri="{0D108BD9-81ED-4DB2-BD59-A6C34878D82A}">
                    <a16:rowId xmlns="" xmlns:a16="http://schemas.microsoft.com/office/drawing/2014/main" val="2181137273"/>
                  </a:ext>
                </a:extLst>
              </a:tr>
              <a:tr h="44343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300" b="0" i="1" dirty="0" smtClean="0">
                          <a:solidFill>
                            <a:schemeClr val="tx1"/>
                          </a:solidFill>
                        </a:rPr>
                        <a:t>Перевод МКД в нежилое здание</a:t>
                      </a:r>
                      <a:endParaRPr lang="ru-RU" sz="1300" b="0" i="1" dirty="0">
                        <a:solidFill>
                          <a:schemeClr val="tx1"/>
                        </a:solidFill>
                      </a:endParaRPr>
                    </a:p>
                  </a:txBody>
                  <a:tcPr/>
                </a:tc>
                <a:tc>
                  <a:txBody>
                    <a:bodyPr/>
                    <a:lstStyle/>
                    <a:p>
                      <a:pPr algn="just"/>
                      <a:r>
                        <a:rPr lang="ru-RU" sz="1300" i="1" kern="1200" dirty="0" smtClean="0">
                          <a:solidFill>
                            <a:schemeClr val="dk1"/>
                          </a:solidFill>
                          <a:effectLst/>
                          <a:latin typeface="+mn-lt"/>
                          <a:ea typeface="+mn-ea"/>
                          <a:cs typeface="+mn-cs"/>
                        </a:rPr>
                        <a:t>    До установления порядка изменения назначения здания, сооружения, а также органа, уполномоченного на осуществление таких полномочий, на уровне федерального закона, соответствующие правоотношения могут быть урегулированы нормативными правовыми актами (законами) субъектов Российской Федерации.</a:t>
                      </a:r>
                    </a:p>
                    <a:p>
                      <a:pPr algn="just"/>
                      <a:r>
                        <a:rPr lang="ru-RU" sz="1300" i="1" kern="1200" dirty="0" smtClean="0">
                          <a:solidFill>
                            <a:schemeClr val="dk1"/>
                          </a:solidFill>
                          <a:effectLst/>
                          <a:latin typeface="+mn-lt"/>
                          <a:ea typeface="+mn-ea"/>
                          <a:cs typeface="+mn-cs"/>
                        </a:rPr>
                        <a:t>    В этой связи решение (акт) органа местного самоуправления об изменении назначения здания в том числе с «многоквартирный дом» на «нежилое» может являться основанием для внесения в ЕГРН соответствующих</a:t>
                      </a:r>
                      <a:br>
                        <a:rPr lang="ru-RU" sz="1300" i="1" kern="1200" dirty="0" smtClean="0">
                          <a:solidFill>
                            <a:schemeClr val="dk1"/>
                          </a:solidFill>
                          <a:effectLst/>
                          <a:latin typeface="+mn-lt"/>
                          <a:ea typeface="+mn-ea"/>
                          <a:cs typeface="+mn-cs"/>
                        </a:rPr>
                      </a:br>
                      <a:r>
                        <a:rPr lang="ru-RU" sz="1300" i="1" kern="1200" dirty="0" smtClean="0">
                          <a:solidFill>
                            <a:schemeClr val="dk1"/>
                          </a:solidFill>
                          <a:effectLst/>
                          <a:latin typeface="+mn-lt"/>
                          <a:ea typeface="+mn-ea"/>
                          <a:cs typeface="+mn-cs"/>
                        </a:rPr>
                        <a:t>сведений в порядке, установленном статьей 32 Закона № 218-ФЗ, при наличии у данного органа таких полномочий, в том числе установленных соответствующим нормативно-правовым актом субъекта Российской Федерации, регулирующим вопросы изменения назначения зданий, сооружений.</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300" b="0" i="1" dirty="0"/>
                    </a:p>
                  </a:txBody>
                  <a:tcPr/>
                </a:tc>
                <a:tc>
                  <a:txBody>
                    <a:bodyPr/>
                    <a:lstStyle/>
                    <a:p>
                      <a:pPr marL="0" indent="0" algn="l">
                        <a:buFontTx/>
                        <a:buNone/>
                      </a:pPr>
                      <a:r>
                        <a:rPr lang="ru-RU" sz="1300" i="1" kern="1200" dirty="0" smtClean="0">
                          <a:solidFill>
                            <a:schemeClr val="dk1"/>
                          </a:solidFill>
                          <a:effectLst/>
                          <a:latin typeface="+mn-lt"/>
                          <a:ea typeface="+mn-ea"/>
                          <a:cs typeface="+mn-cs"/>
                        </a:rPr>
                        <a:t>письмо </a:t>
                      </a:r>
                      <a:r>
                        <a:rPr lang="ru-RU" sz="1300" i="1" kern="1200" dirty="0" err="1" smtClean="0">
                          <a:solidFill>
                            <a:schemeClr val="dk1"/>
                          </a:solidFill>
                          <a:effectLst/>
                          <a:latin typeface="+mn-lt"/>
                          <a:ea typeface="+mn-ea"/>
                          <a:cs typeface="+mn-cs"/>
                        </a:rPr>
                        <a:t>Росреестра</a:t>
                      </a:r>
                      <a:r>
                        <a:rPr lang="ru-RU" sz="1300" i="1" kern="1200" dirty="0" smtClean="0">
                          <a:solidFill>
                            <a:schemeClr val="dk1"/>
                          </a:solidFill>
                          <a:effectLst/>
                          <a:latin typeface="+mn-lt"/>
                          <a:ea typeface="+mn-ea"/>
                          <a:cs typeface="+mn-cs"/>
                        </a:rPr>
                        <a:t> от 22.01.2024 № 14-00350/24 </a:t>
                      </a:r>
                      <a:endParaRPr lang="ru-RU" sz="1300" i="1" dirty="0"/>
                    </a:p>
                  </a:txBody>
                  <a:tcPr/>
                </a:tc>
                <a:tc>
                  <a:txBody>
                    <a:bodyPr/>
                    <a:lstStyle/>
                    <a:p>
                      <a:pPr marL="0" indent="0" algn="ctr">
                        <a:buFont typeface="Wingdings" panose="05000000000000000000" pitchFamily="2" charset="2"/>
                        <a:buNone/>
                      </a:pPr>
                      <a:r>
                        <a:rPr lang="ru-RU" sz="1300" i="1" dirty="0" smtClean="0"/>
                        <a:t>В</a:t>
                      </a:r>
                      <a:r>
                        <a:rPr lang="ru-RU" sz="1300" i="1" baseline="0" dirty="0" smtClean="0"/>
                        <a:t> ЕГРН здание с назначением «Многоквартирный дом» в составе которого отсутствуют жилые помещения </a:t>
                      </a:r>
                      <a:r>
                        <a:rPr lang="ru-RU" sz="1300" b="0" i="1" dirty="0" smtClean="0">
                          <a:solidFill>
                            <a:schemeClr val="tx1"/>
                          </a:solidFill>
                        </a:rPr>
                        <a:t>по</a:t>
                      </a:r>
                      <a:r>
                        <a:rPr lang="ru-RU" sz="1300" b="0" i="1" baseline="0" dirty="0" smtClean="0">
                          <a:solidFill>
                            <a:schemeClr val="tx1"/>
                          </a:solidFill>
                        </a:rPr>
                        <a:t> причине перевода всех жилых помещений в нежилые по актам ОМС о переводе</a:t>
                      </a:r>
                      <a:endParaRPr lang="ru-RU" sz="1300" i="1" dirty="0"/>
                    </a:p>
                  </a:txBody>
                  <a:tcPr/>
                </a:tc>
                <a:extLst>
                  <a:ext uri="{0D108BD9-81ED-4DB2-BD59-A6C34878D82A}">
                    <a16:rowId xmlns="" xmlns:a16="http://schemas.microsoft.com/office/drawing/2014/main" val="2049784970"/>
                  </a:ext>
                </a:extLst>
              </a:tr>
            </a:tbl>
          </a:graphicData>
        </a:graphic>
      </p:graphicFrame>
    </p:spTree>
    <p:extLst>
      <p:ext uri="{BB962C8B-B14F-4D97-AF65-F5344CB8AC3E}">
        <p14:creationId xmlns:p14="http://schemas.microsoft.com/office/powerpoint/2010/main" val="402714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957" y="1595"/>
          <a:ext cx="1955" cy="1588"/>
        </p:xfrm>
        <a:graphic>
          <a:graphicData uri="http://schemas.openxmlformats.org/presentationml/2006/ole">
            <mc:AlternateContent xmlns:mc="http://schemas.openxmlformats.org/markup-compatibility/2006">
              <mc:Choice xmlns:v="urn:schemas-microsoft-com:vml" Requires="v">
                <p:oleObj spid="_x0000_s41039"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957" y="1595"/>
                        <a:ext cx="1955" cy="1588"/>
                      </a:xfrm>
                      <a:prstGeom prst="rect">
                        <a:avLst/>
                      </a:prstGeom>
                    </p:spPr>
                  </p:pic>
                </p:oleObj>
              </mc:Fallback>
            </mc:AlternateContent>
          </a:graphicData>
        </a:graphic>
      </p:graphicFrame>
      <p:sp>
        <p:nvSpPr>
          <p:cNvPr id="8" name="Подзаголовок 4">
            <a:extLst>
              <a:ext uri="{FF2B5EF4-FFF2-40B4-BE49-F238E27FC236}">
                <a16:creationId xmlns="" xmlns:a16="http://schemas.microsoft.com/office/drawing/2014/main" id="{6606CED7-1700-A14B-9EC7-E137772CA85D}"/>
              </a:ext>
            </a:extLst>
          </p:cNvPr>
          <p:cNvSpPr txBox="1">
            <a:spLocks/>
          </p:cNvSpPr>
          <p:nvPr/>
        </p:nvSpPr>
        <p:spPr>
          <a:xfrm>
            <a:off x="384217" y="1486709"/>
            <a:ext cx="6004291" cy="3412047"/>
          </a:xfrm>
        </p:spPr>
        <p:txBody>
          <a:bodyPr lIns="65273" tIns="32641" rIns="65273" bIns="32641">
            <a:noAutofit/>
          </a:bodyPr>
          <a:lstStyle>
            <a:defPPr>
              <a:defRPr lang="en-US"/>
            </a:defPPr>
            <a:lvl1pPr marL="0" algn="l" defTabSz="914400" rtl="0" eaLnBrk="1" latinLnBrk="0" hangingPunct="1">
              <a:defRPr sz="1800" kern="1200">
                <a:solidFill>
                  <a:schemeClr val="bg1"/>
                </a:solidFill>
                <a:latin typeface="+mn-lt"/>
                <a:ea typeface="+mn-ea"/>
                <a:cs typeface="+mn-cs"/>
                <a:sym typeface="Trebuchet MS" panose="020B0603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36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sym typeface="Trebuchet MS" panose="020B0603020202020204" pitchFamily="34" charset="0"/>
            </a:endParaRPr>
          </a:p>
        </p:txBody>
      </p:sp>
      <p:sp>
        <p:nvSpPr>
          <p:cNvPr id="9" name="Прямоугольник 8">
            <a:extLst>
              <a:ext uri="{FF2B5EF4-FFF2-40B4-BE49-F238E27FC236}">
                <a16:creationId xmlns="" xmlns:a16="http://schemas.microsoft.com/office/drawing/2014/main" id="{A13C540C-704E-4613-9F0D-30351564FE5F}"/>
              </a:ext>
            </a:extLst>
          </p:cNvPr>
          <p:cNvSpPr/>
          <p:nvPr/>
        </p:nvSpPr>
        <p:spPr>
          <a:xfrm>
            <a:off x="0" y="-1"/>
            <a:ext cx="16383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65659" rtl="0" eaLnBrk="1" fontAlgn="auto" latinLnBrk="0" hangingPunct="1">
              <a:lnSpc>
                <a:spcPct val="100000"/>
              </a:lnSpc>
              <a:spcBef>
                <a:spcPts val="0"/>
              </a:spcBef>
              <a:spcAft>
                <a:spcPts val="0"/>
              </a:spcAft>
              <a:buClrTx/>
              <a:buSzTx/>
              <a:buFontTx/>
              <a:buNone/>
              <a:tabLst/>
              <a:defRPr/>
            </a:pPr>
            <a:endParaRPr kumimoji="0" lang="ru-RU" sz="933"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Прямоугольник 9">
            <a:extLst>
              <a:ext uri="{FF2B5EF4-FFF2-40B4-BE49-F238E27FC236}">
                <a16:creationId xmlns="" xmlns:a16="http://schemas.microsoft.com/office/drawing/2014/main" id="{E01313C7-2EB2-44B7-B8DB-D4D8CAF3E45C}"/>
              </a:ext>
            </a:extLst>
          </p:cNvPr>
          <p:cNvSpPr/>
          <p:nvPr/>
        </p:nvSpPr>
        <p:spPr>
          <a:xfrm>
            <a:off x="0" y="-1"/>
            <a:ext cx="16383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65659" rtl="0" eaLnBrk="1" fontAlgn="auto" latinLnBrk="0" hangingPunct="1">
              <a:lnSpc>
                <a:spcPct val="100000"/>
              </a:lnSpc>
              <a:spcBef>
                <a:spcPts val="0"/>
              </a:spcBef>
              <a:spcAft>
                <a:spcPts val="0"/>
              </a:spcAft>
              <a:buClrTx/>
              <a:buSzTx/>
              <a:buFontTx/>
              <a:buNone/>
              <a:tabLst/>
              <a:defRPr/>
            </a:pPr>
            <a:endParaRPr kumimoji="0" lang="ru-RU" sz="933"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Рисунок 12">
            <a:extLst>
              <a:ext uri="{FF2B5EF4-FFF2-40B4-BE49-F238E27FC236}">
                <a16:creationId xmlns="" xmlns:a16="http://schemas.microsoft.com/office/drawing/2014/main" id="{009AB666-0222-4717-9E13-4201CD4DB5D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2" r="3286" b="1"/>
          <a:stretch/>
        </p:blipFill>
        <p:spPr>
          <a:xfrm>
            <a:off x="610467" y="9143"/>
            <a:ext cx="11556082" cy="6858000"/>
          </a:xfrm>
          <a:prstGeom prst="rect">
            <a:avLst/>
          </a:prstGeom>
        </p:spPr>
      </p:pic>
      <p:pic>
        <p:nvPicPr>
          <p:cNvPr id="13" name="Рисунок 12">
            <a:extLst>
              <a:ext uri="{FF2B5EF4-FFF2-40B4-BE49-F238E27FC236}">
                <a16:creationId xmlns="" xmlns:a16="http://schemas.microsoft.com/office/drawing/2014/main" id="{554D9C79-BFE9-4041-8C56-9751DED1C2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2577" y="9143"/>
            <a:ext cx="6470589" cy="6858000"/>
          </a:xfrm>
          <a:prstGeom prst="rect">
            <a:avLst/>
          </a:prstGeom>
        </p:spPr>
      </p:pic>
      <p:pic>
        <p:nvPicPr>
          <p:cNvPr id="14" name="Graphic 8">
            <a:extLst>
              <a:ext uri="{FF2B5EF4-FFF2-40B4-BE49-F238E27FC236}">
                <a16:creationId xmlns="" xmlns:a16="http://schemas.microsoft.com/office/drawing/2014/main" id="{D63BB6CE-DE97-431A-AEF9-547E73110F9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p:blipFill>
        <p:spPr>
          <a:xfrm>
            <a:off x="7405455" y="1480906"/>
            <a:ext cx="3859200" cy="3859200"/>
          </a:xfrm>
          <a:prstGeom prst="rect">
            <a:avLst/>
          </a:prstGeom>
        </p:spPr>
      </p:pic>
      <p:pic>
        <p:nvPicPr>
          <p:cNvPr id="12" name="Рисунок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833" y="71615"/>
            <a:ext cx="3135541" cy="1099492"/>
          </a:xfrm>
          <a:prstGeom prst="rect">
            <a:avLst/>
          </a:prstGeom>
        </p:spPr>
      </p:pic>
      <p:sp>
        <p:nvSpPr>
          <p:cNvPr id="15" name="TextBox 14"/>
          <p:cNvSpPr txBox="1"/>
          <p:nvPr/>
        </p:nvSpPr>
        <p:spPr>
          <a:xfrm>
            <a:off x="1224145" y="1914128"/>
            <a:ext cx="3664282" cy="830997"/>
          </a:xfrm>
          <a:prstGeom prst="rect">
            <a:avLst/>
          </a:prstGeom>
          <a:noFill/>
        </p:spPr>
        <p:txBody>
          <a:bodyPr wrap="square" rtlCol="0">
            <a:spAutoFit/>
          </a:bodyPr>
          <a:lstStyle/>
          <a:p>
            <a:pPr algn="ctr">
              <a:defRPr/>
            </a:pPr>
            <a:r>
              <a:rPr lang="ru-RU" sz="2400" b="1" dirty="0" smtClean="0">
                <a:solidFill>
                  <a:srgbClr val="4C4D4B"/>
                </a:solidFill>
                <a:latin typeface="Inter V" panose="02000503000000020004" pitchFamily="2" charset="0"/>
                <a:ea typeface="Inter V" panose="02000503000000020004" pitchFamily="2" charset="0"/>
                <a:cs typeface="Inter V" panose="02000503000000020004" pitchFamily="2" charset="0"/>
              </a:rPr>
              <a:t>Единый справочный телефон</a:t>
            </a:r>
            <a:endParaRPr lang="ru-RU" sz="2400" b="1" dirty="0">
              <a:solidFill>
                <a:srgbClr val="4C4D4B"/>
              </a:solidFill>
              <a:latin typeface="Inter V" panose="02000503000000020004" pitchFamily="2" charset="0"/>
              <a:ea typeface="Inter V" panose="02000503000000020004" pitchFamily="2" charset="0"/>
              <a:cs typeface="Inter V" panose="02000503000000020004" pitchFamily="2" charset="0"/>
            </a:endParaRPr>
          </a:p>
        </p:txBody>
      </p:sp>
      <p:sp>
        <p:nvSpPr>
          <p:cNvPr id="16" name="TextBox 15"/>
          <p:cNvSpPr txBox="1"/>
          <p:nvPr/>
        </p:nvSpPr>
        <p:spPr>
          <a:xfrm>
            <a:off x="1600528" y="2833403"/>
            <a:ext cx="3151617" cy="461665"/>
          </a:xfrm>
          <a:prstGeom prst="rect">
            <a:avLst/>
          </a:prstGeom>
          <a:noFill/>
        </p:spPr>
        <p:txBody>
          <a:bodyPr wrap="square" rtlCol="0">
            <a:spAutoFit/>
          </a:bodyPr>
          <a:lstStyle/>
          <a:p>
            <a:pPr>
              <a:defRPr/>
            </a:pPr>
            <a:r>
              <a:rPr lang="ru-RU" sz="2400" b="1" dirty="0">
                <a:solidFill>
                  <a:srgbClr val="4C4D4B"/>
                </a:solidFill>
                <a:latin typeface="Inter V" panose="02000503000000020004" pitchFamily="2" charset="0"/>
                <a:ea typeface="Inter V" panose="02000503000000020004" pitchFamily="2" charset="0"/>
                <a:cs typeface="Inter V" panose="02000503000000020004" pitchFamily="2" charset="0"/>
              </a:rPr>
              <a:t>8-800-100-34-34</a:t>
            </a:r>
          </a:p>
        </p:txBody>
      </p:sp>
      <p:sp>
        <p:nvSpPr>
          <p:cNvPr id="17" name="Прямоугольник 16"/>
          <p:cNvSpPr/>
          <p:nvPr/>
        </p:nvSpPr>
        <p:spPr>
          <a:xfrm>
            <a:off x="1211433" y="3563876"/>
            <a:ext cx="3900427" cy="461665"/>
          </a:xfrm>
          <a:prstGeom prst="rect">
            <a:avLst/>
          </a:prstGeom>
        </p:spPr>
        <p:txBody>
          <a:bodyPr wrap="none">
            <a:spAutoFit/>
          </a:bodyPr>
          <a:lstStyle/>
          <a:p>
            <a:pPr>
              <a:defRPr/>
            </a:pPr>
            <a:r>
              <a:rPr lang="en-US" sz="2400" b="1" dirty="0">
                <a:solidFill>
                  <a:srgbClr val="4C4D4B"/>
                </a:solidFill>
                <a:latin typeface="Inter V" panose="02000503000000020004" pitchFamily="2" charset="0"/>
                <a:ea typeface="Inter V" panose="02000503000000020004" pitchFamily="2" charset="0"/>
                <a:cs typeface="Inter V" panose="02000503000000020004" pitchFamily="2" charset="0"/>
              </a:rPr>
              <a:t>https://rosreestr.gov.ru/</a:t>
            </a:r>
            <a:endParaRPr lang="ru-RU" sz="2400" b="1" dirty="0">
              <a:solidFill>
                <a:srgbClr val="4C4D4B"/>
              </a:solidFill>
              <a:latin typeface="Inter V" panose="02000503000000020004" pitchFamily="2" charset="0"/>
              <a:ea typeface="Inter V" panose="02000503000000020004" pitchFamily="2" charset="0"/>
              <a:cs typeface="Inter V" panose="02000503000000020004" pitchFamily="2" charset="0"/>
            </a:endParaRPr>
          </a:p>
        </p:txBody>
      </p:sp>
      <p:pic>
        <p:nvPicPr>
          <p:cNvPr id="18" name="Рисунок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3166" y="4456496"/>
            <a:ext cx="1535372" cy="1920239"/>
          </a:xfrm>
          <a:prstGeom prst="rect">
            <a:avLst/>
          </a:prstGeom>
        </p:spPr>
      </p:pic>
      <p:pic>
        <p:nvPicPr>
          <p:cNvPr id="19" name="Рисунок 18" descr="C:\Users\Делидова_НА\Desktop\e9eabf075413c1402d75d5feecfade49.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49253" y="4456494"/>
            <a:ext cx="1535372" cy="1920239"/>
          </a:xfrm>
          <a:prstGeom prst="rect">
            <a:avLst/>
          </a:prstGeom>
          <a:noFill/>
          <a:ln>
            <a:noFill/>
          </a:ln>
        </p:spPr>
      </p:pic>
      <p:pic>
        <p:nvPicPr>
          <p:cNvPr id="20" name="Рисунок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205340" y="4456494"/>
            <a:ext cx="1535485" cy="1920239"/>
          </a:xfrm>
          <a:prstGeom prst="rect">
            <a:avLst/>
          </a:prstGeom>
        </p:spPr>
      </p:pic>
      <p:pic>
        <p:nvPicPr>
          <p:cNvPr id="21" name="Рисунок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50825" y="4459806"/>
            <a:ext cx="1532837" cy="1916927"/>
          </a:xfrm>
          <a:prstGeom prst="rect">
            <a:avLst/>
          </a:prstGeom>
        </p:spPr>
      </p:pic>
    </p:spTree>
    <p:extLst>
      <p:ext uri="{BB962C8B-B14F-4D97-AF65-F5344CB8AC3E}">
        <p14:creationId xmlns:p14="http://schemas.microsoft.com/office/powerpoint/2010/main" val="275002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5ACA335-37F7-42C7-872A-92C3D7072F89}" type="slidenum">
              <a:rPr lang="ru-RU" smtClean="0"/>
              <a:t>2</a:t>
            </a:fld>
            <a:endParaRPr lang="ru-RU"/>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9382"/>
            <a:ext cx="12192000" cy="6163408"/>
          </a:xfrm>
          <a:prstGeom prst="rect">
            <a:avLst/>
          </a:prstGeom>
        </p:spPr>
      </p:pic>
      <p:sp>
        <p:nvSpPr>
          <p:cNvPr id="4" name="TextBox 3"/>
          <p:cNvSpPr txBox="1"/>
          <p:nvPr/>
        </p:nvSpPr>
        <p:spPr>
          <a:xfrm>
            <a:off x="800100" y="269998"/>
            <a:ext cx="10654811" cy="400110"/>
          </a:xfrm>
          <a:prstGeom prst="rect">
            <a:avLst/>
          </a:prstGeom>
          <a:noFill/>
        </p:spPr>
        <p:txBody>
          <a:bodyPr wrap="square" rtlCol="0">
            <a:spAutoFit/>
          </a:bodyPr>
          <a:lstStyle/>
          <a:p>
            <a:pPr lvl="0" algn="ctr"/>
            <a:r>
              <a:rPr lang="ru-RU" sz="2000" b="1" dirty="0" smtClean="0">
                <a:solidFill>
                  <a:schemeClr val="bg2">
                    <a:lumMod val="25000"/>
                  </a:schemeClr>
                </a:solidFill>
              </a:rPr>
              <a:t>Наименование здания (сооружения)</a:t>
            </a:r>
            <a:endParaRPr lang="ru-RU" sz="2000" b="1" dirty="0">
              <a:solidFill>
                <a:schemeClr val="bg2">
                  <a:lumMod val="25000"/>
                </a:schemeClr>
              </a:solidFill>
            </a:endParaRPr>
          </a:p>
        </p:txBody>
      </p:sp>
      <p:sp>
        <p:nvSpPr>
          <p:cNvPr id="5" name="TextBox 4"/>
          <p:cNvSpPr txBox="1"/>
          <p:nvPr/>
        </p:nvSpPr>
        <p:spPr>
          <a:xfrm>
            <a:off x="161193" y="6484751"/>
            <a:ext cx="5734449" cy="400110"/>
          </a:xfrm>
          <a:prstGeom prst="rect">
            <a:avLst/>
          </a:prstGeom>
          <a:noFill/>
        </p:spPr>
        <p:txBody>
          <a:bodyPr wrap="square" rtlCol="0">
            <a:spAutoFit/>
          </a:bodyPr>
          <a:lstStyle/>
          <a:p>
            <a:r>
              <a:rPr lang="ru-RU" sz="1000" dirty="0" smtClean="0"/>
              <a:t>*</a:t>
            </a:r>
            <a:r>
              <a:rPr lang="ru-RU" sz="1000" dirty="0"/>
              <a:t>Федеральный закон от 13.07.2015 N </a:t>
            </a:r>
            <a:r>
              <a:rPr lang="ru-RU" sz="1000" dirty="0" smtClean="0"/>
              <a:t>218-ФЗ "</a:t>
            </a:r>
            <a:r>
              <a:rPr lang="ru-RU" sz="1000" dirty="0"/>
              <a:t>О государственной регистрации недвижимости</a:t>
            </a:r>
            <a:r>
              <a:rPr lang="ru-RU" sz="1000" dirty="0" smtClean="0"/>
              <a:t>"</a:t>
            </a:r>
            <a:endParaRPr lang="ru-RU" sz="1000" dirty="0"/>
          </a:p>
        </p:txBody>
      </p:sp>
      <p:sp>
        <p:nvSpPr>
          <p:cNvPr id="10" name="TextBox 3"/>
          <p:cNvSpPr txBox="1"/>
          <p:nvPr/>
        </p:nvSpPr>
        <p:spPr>
          <a:xfrm rot="10800000" flipV="1">
            <a:off x="405033" y="1220527"/>
            <a:ext cx="8250621" cy="954107"/>
          </a:xfrm>
          <a:prstGeom prst="rect">
            <a:avLst/>
          </a:prstGeom>
          <a:noFill/>
          <a:ln w="28575">
            <a:solidFill>
              <a:srgbClr val="00B050"/>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ru-RU" sz="1400" dirty="0" smtClean="0"/>
              <a:t>Наименование здания, сооружения, помещения, единого недвижимого комплекса, предприятия как имущественного комплекса входит в состав дополнительных сведений об объекте недвижимого имущества, которые вносятся в кадастр недвижимости (ч.5 ст.8 Федерального закона от 13.07.2015г. №218-ФЗ *</a:t>
            </a:r>
            <a:endParaRPr lang="ru-RU" sz="1400" dirty="0"/>
          </a:p>
        </p:txBody>
      </p:sp>
      <p:sp>
        <p:nvSpPr>
          <p:cNvPr id="11" name="TextBox 6"/>
          <p:cNvSpPr txBox="1"/>
          <p:nvPr/>
        </p:nvSpPr>
        <p:spPr>
          <a:xfrm>
            <a:off x="1574800" y="2441734"/>
            <a:ext cx="7995919" cy="1169551"/>
          </a:xfrm>
          <a:prstGeom prst="rect">
            <a:avLst/>
          </a:prstGeom>
          <a:noFill/>
          <a:ln w="28575">
            <a:solidFill>
              <a:srgbClr val="0070C0"/>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ru-RU" sz="1400" dirty="0" smtClean="0"/>
              <a:t>Положением части 18 статьи 70 Закона №218-ФЗ*, предусмотрено, что сведения о наименовании здания, сооружения или помещения, либо об изменении такого наименования вносятся в Единый государственный реестр недвижимости в отношении  здания или сооружения в соответствии со сведениями о наименовании, содержащимися в разрешении на ввод объекта в эксплуатацию.</a:t>
            </a:r>
            <a:endParaRPr lang="ru-RU" sz="1400" dirty="0"/>
          </a:p>
        </p:txBody>
      </p:sp>
      <p:sp>
        <p:nvSpPr>
          <p:cNvPr id="12" name="TextBox 8"/>
          <p:cNvSpPr txBox="1"/>
          <p:nvPr/>
        </p:nvSpPr>
        <p:spPr>
          <a:xfrm>
            <a:off x="2836429" y="3941086"/>
            <a:ext cx="8095731" cy="830997"/>
          </a:xfrm>
          <a:prstGeom prst="rect">
            <a:avLst/>
          </a:prstGeom>
          <a:noFill/>
          <a:ln w="28575">
            <a:solidFill>
              <a:srgbClr val="FF0000"/>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ru-RU" sz="1600" b="1" i="1" dirty="0" smtClean="0">
                <a:solidFill>
                  <a:srgbClr val="002060"/>
                </a:solidFill>
              </a:rPr>
              <a:t>Соответственно смена наименования объекта недвижимости возможна исключительно на основании разрешения на ввод объекта в эксплуатацию!</a:t>
            </a:r>
            <a:endParaRPr lang="ru-RU" sz="1600" b="1" i="1" dirty="0">
              <a:solidFill>
                <a:srgbClr val="002060"/>
              </a:solidFill>
            </a:endParaRPr>
          </a:p>
        </p:txBody>
      </p:sp>
      <p:sp>
        <p:nvSpPr>
          <p:cNvPr id="14" name="TextBox 10"/>
          <p:cNvSpPr txBox="1"/>
          <p:nvPr/>
        </p:nvSpPr>
        <p:spPr>
          <a:xfrm>
            <a:off x="4579740" y="5404758"/>
            <a:ext cx="7062953" cy="6001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1100" dirty="0" smtClean="0"/>
              <a:t>Исключение составляют случаи, когда имеющаяся в Едином государственном реестре недвижимости (далее – ЕГРН) техническая документация (технический паспорт), содержит наименование, однако сведения о наименовании в ЕГРН не внесены!</a:t>
            </a:r>
            <a:endParaRPr lang="ru-RU" sz="1100" dirty="0"/>
          </a:p>
        </p:txBody>
      </p:sp>
      <p:sp>
        <p:nvSpPr>
          <p:cNvPr id="15" name="5-конечная звезда 14"/>
          <p:cNvSpPr/>
          <p:nvPr/>
        </p:nvSpPr>
        <p:spPr>
          <a:xfrm>
            <a:off x="4348512" y="5404758"/>
            <a:ext cx="231228" cy="25225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100" dirty="0" smtClean="0"/>
          </a:p>
          <a:p>
            <a:pPr algn="ctr"/>
            <a:endParaRPr lang="ru-RU" sz="1100" dirty="0"/>
          </a:p>
        </p:txBody>
      </p:sp>
    </p:spTree>
    <p:extLst>
      <p:ext uri="{BB962C8B-B14F-4D97-AF65-F5344CB8AC3E}">
        <p14:creationId xmlns:p14="http://schemas.microsoft.com/office/powerpoint/2010/main" val="3656240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5ACA335-37F7-42C7-872A-92C3D7072F89}" type="slidenum">
              <a:rPr lang="ru-RU" smtClean="0"/>
              <a:t>3</a:t>
            </a:fld>
            <a:endParaRPr lang="ru-RU"/>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9382"/>
            <a:ext cx="12192000" cy="6163408"/>
          </a:xfrm>
          <a:prstGeom prst="rect">
            <a:avLst/>
          </a:prstGeom>
        </p:spPr>
      </p:pic>
      <p:sp>
        <p:nvSpPr>
          <p:cNvPr id="4" name="TextBox 3"/>
          <p:cNvSpPr txBox="1"/>
          <p:nvPr/>
        </p:nvSpPr>
        <p:spPr>
          <a:xfrm>
            <a:off x="800100" y="269998"/>
            <a:ext cx="10654811" cy="400110"/>
          </a:xfrm>
          <a:prstGeom prst="rect">
            <a:avLst/>
          </a:prstGeom>
          <a:noFill/>
        </p:spPr>
        <p:txBody>
          <a:bodyPr wrap="square" rtlCol="0">
            <a:spAutoFit/>
          </a:bodyPr>
          <a:lstStyle/>
          <a:p>
            <a:pPr lvl="0" algn="ctr"/>
            <a:r>
              <a:rPr lang="ru-RU" sz="2000" b="1" dirty="0" smtClean="0">
                <a:solidFill>
                  <a:schemeClr val="bg2">
                    <a:lumMod val="25000"/>
                  </a:schemeClr>
                </a:solidFill>
              </a:rPr>
              <a:t>Перечень жизненных ситуаций</a:t>
            </a:r>
            <a:endParaRPr lang="ru-RU" sz="2000" b="1" dirty="0">
              <a:solidFill>
                <a:schemeClr val="bg2">
                  <a:lumMod val="25000"/>
                </a:schemeClr>
              </a:solidFill>
            </a:endParaRPr>
          </a:p>
        </p:txBody>
      </p:sp>
      <p:sp>
        <p:nvSpPr>
          <p:cNvPr id="12" name="TextBox 8"/>
          <p:cNvSpPr txBox="1"/>
          <p:nvPr/>
        </p:nvSpPr>
        <p:spPr>
          <a:xfrm>
            <a:off x="531874" y="859382"/>
            <a:ext cx="11089512" cy="5909310"/>
          </a:xfrm>
          <a:prstGeom prst="rect">
            <a:avLst/>
          </a:prstGeom>
          <a:noFill/>
          <a:ln w="28575">
            <a:solidFill>
              <a:schemeClr val="accent1">
                <a:lumMod val="75000"/>
              </a:schemeClr>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ru-RU" sz="1400" b="1" i="1" dirty="0" smtClean="0">
                <a:solidFill>
                  <a:srgbClr val="002060"/>
                </a:solidFill>
              </a:rPr>
              <a:t>Наименование и ВРИ зданий (сооружений)</a:t>
            </a:r>
          </a:p>
          <a:p>
            <a:pPr marL="285750" indent="-285750" algn="just">
              <a:buFont typeface="Wingdings" panose="05000000000000000000" pitchFamily="2" charset="2"/>
              <a:buChar char="Ø"/>
            </a:pPr>
            <a:r>
              <a:rPr lang="ru-RU" sz="1400" i="1" dirty="0" smtClean="0">
                <a:solidFill>
                  <a:schemeClr val="accent1">
                    <a:lumMod val="50000"/>
                  </a:schemeClr>
                </a:solidFill>
              </a:rPr>
              <a:t>учет изменений </a:t>
            </a:r>
            <a:r>
              <a:rPr lang="ru-RU" sz="1400" i="1" dirty="0">
                <a:solidFill>
                  <a:schemeClr val="accent1">
                    <a:lumMod val="50000"/>
                  </a:schemeClr>
                </a:solidFill>
              </a:rPr>
              <a:t>характеристик объекта </a:t>
            </a:r>
            <a:r>
              <a:rPr lang="ru-RU" sz="1400" i="1" dirty="0" smtClean="0">
                <a:solidFill>
                  <a:schemeClr val="accent1">
                    <a:lumMod val="50000"/>
                  </a:schemeClr>
                </a:solidFill>
              </a:rPr>
              <a:t>с </a:t>
            </a:r>
            <a:r>
              <a:rPr lang="ru-RU" sz="1400" i="1" dirty="0">
                <a:solidFill>
                  <a:schemeClr val="accent1">
                    <a:lumMod val="50000"/>
                  </a:schemeClr>
                </a:solidFill>
              </a:rPr>
              <a:t>целью исключения наименования здания/сооружения без изменения основных характеристик объекта с одновременным внесением сведений о </a:t>
            </a:r>
            <a:r>
              <a:rPr lang="ru-RU" sz="1400" i="1" dirty="0" smtClean="0">
                <a:solidFill>
                  <a:schemeClr val="accent1">
                    <a:lumMod val="50000"/>
                  </a:schemeClr>
                </a:solidFill>
              </a:rPr>
              <a:t>ВРИ</a:t>
            </a:r>
          </a:p>
          <a:p>
            <a:pPr marL="285750" lvl="0" indent="-285750" algn="just" defTabSz="914400">
              <a:buFont typeface="Wingdings" panose="05000000000000000000" pitchFamily="2" charset="2"/>
              <a:buChar char="Ø"/>
              <a:defRPr/>
            </a:pPr>
            <a:r>
              <a:rPr lang="ru-RU" sz="1400" i="1" dirty="0" smtClean="0">
                <a:solidFill>
                  <a:schemeClr val="accent1">
                    <a:lumMod val="50000"/>
                  </a:schemeClr>
                </a:solidFill>
              </a:rPr>
              <a:t>учет изменений характеристик объекта с </a:t>
            </a:r>
            <a:r>
              <a:rPr lang="ru-RU" sz="1400" i="1" dirty="0">
                <a:solidFill>
                  <a:schemeClr val="accent1">
                    <a:lumMod val="50000"/>
                  </a:schemeClr>
                </a:solidFill>
              </a:rPr>
              <a:t>целью исключения наименования здания/сооружения и изменения основных характеристик объекта (капитальный ремонт или реконструкция, не требующая получения разрешительной документации) с одновременным внесением сведений о ВРИ </a:t>
            </a:r>
            <a:endParaRPr lang="ru-RU" sz="1400" i="1" dirty="0" smtClean="0">
              <a:solidFill>
                <a:schemeClr val="accent1">
                  <a:lumMod val="50000"/>
                </a:schemeClr>
              </a:solidFill>
            </a:endParaRPr>
          </a:p>
          <a:p>
            <a:pPr marL="285750" indent="-285750" algn="just">
              <a:buFont typeface="Wingdings" panose="05000000000000000000" pitchFamily="2" charset="2"/>
              <a:buChar char="Ø"/>
            </a:pPr>
            <a:r>
              <a:rPr lang="ru-RU" sz="1400" i="1" dirty="0" smtClean="0">
                <a:solidFill>
                  <a:schemeClr val="accent1">
                    <a:lumMod val="50000"/>
                  </a:schemeClr>
                </a:solidFill>
              </a:rPr>
              <a:t>учет изменений </a:t>
            </a:r>
            <a:r>
              <a:rPr lang="ru-RU" sz="1400" i="1" dirty="0">
                <a:solidFill>
                  <a:schemeClr val="accent1">
                    <a:lumMod val="50000"/>
                  </a:schemeClr>
                </a:solidFill>
              </a:rPr>
              <a:t>характеристик объекта </a:t>
            </a:r>
            <a:r>
              <a:rPr lang="ru-RU" sz="1400" i="1" dirty="0" smtClean="0">
                <a:solidFill>
                  <a:schemeClr val="accent1">
                    <a:lumMod val="50000"/>
                  </a:schemeClr>
                </a:solidFill>
              </a:rPr>
              <a:t>с </a:t>
            </a:r>
            <a:r>
              <a:rPr lang="ru-RU" sz="1400" i="1" dirty="0">
                <a:solidFill>
                  <a:schemeClr val="accent1">
                    <a:lumMod val="50000"/>
                  </a:schemeClr>
                </a:solidFill>
              </a:rPr>
              <a:t>целью изменения наименования здания/сооружения  и назначения (жилое/нежилое) без изменения основных характеристик </a:t>
            </a:r>
            <a:r>
              <a:rPr lang="ru-RU" sz="1400" i="1" dirty="0" smtClean="0">
                <a:solidFill>
                  <a:schemeClr val="accent1">
                    <a:lumMod val="50000"/>
                  </a:schemeClr>
                </a:solidFill>
              </a:rPr>
              <a:t>объекта</a:t>
            </a:r>
          </a:p>
          <a:p>
            <a:pPr marL="285750" indent="-285750" algn="just">
              <a:buFont typeface="Wingdings" panose="05000000000000000000" pitchFamily="2" charset="2"/>
              <a:buChar char="Ø"/>
            </a:pPr>
            <a:r>
              <a:rPr lang="ru-RU" sz="1400" i="1" dirty="0" smtClean="0">
                <a:solidFill>
                  <a:schemeClr val="accent1">
                    <a:lumMod val="50000"/>
                  </a:schemeClr>
                </a:solidFill>
              </a:rPr>
              <a:t>учет изменений </a:t>
            </a:r>
            <a:r>
              <a:rPr lang="ru-RU" sz="1400" i="1" dirty="0">
                <a:solidFill>
                  <a:schemeClr val="accent1">
                    <a:lumMod val="50000"/>
                  </a:schemeClr>
                </a:solidFill>
              </a:rPr>
              <a:t>характеристик объекта </a:t>
            </a:r>
            <a:r>
              <a:rPr lang="ru-RU" sz="1400" i="1" dirty="0" smtClean="0">
                <a:solidFill>
                  <a:schemeClr val="accent1">
                    <a:lumMod val="50000"/>
                  </a:schemeClr>
                </a:solidFill>
              </a:rPr>
              <a:t>с </a:t>
            </a:r>
            <a:r>
              <a:rPr lang="ru-RU" sz="1400" i="1" dirty="0">
                <a:solidFill>
                  <a:schemeClr val="accent1">
                    <a:lumMod val="50000"/>
                  </a:schemeClr>
                </a:solidFill>
              </a:rPr>
              <a:t>целью изменения наименования без изменения основных характеристик </a:t>
            </a:r>
            <a:r>
              <a:rPr lang="ru-RU" sz="1400" i="1" dirty="0" smtClean="0">
                <a:solidFill>
                  <a:schemeClr val="accent1">
                    <a:lumMod val="50000"/>
                  </a:schemeClr>
                </a:solidFill>
              </a:rPr>
              <a:t>объекта</a:t>
            </a:r>
          </a:p>
          <a:p>
            <a:pPr marL="285750" indent="-285750" algn="just">
              <a:buFont typeface="Wingdings" panose="05000000000000000000" pitchFamily="2" charset="2"/>
              <a:buChar char="Ø"/>
            </a:pPr>
            <a:r>
              <a:rPr lang="ru-RU" sz="1400" i="1" dirty="0" smtClean="0">
                <a:solidFill>
                  <a:schemeClr val="accent1">
                    <a:lumMod val="50000"/>
                  </a:schemeClr>
                </a:solidFill>
              </a:rPr>
              <a:t>учет изменений </a:t>
            </a:r>
            <a:r>
              <a:rPr lang="ru-RU" sz="1400" i="1" dirty="0">
                <a:solidFill>
                  <a:schemeClr val="accent1">
                    <a:lumMod val="50000"/>
                  </a:schemeClr>
                </a:solidFill>
              </a:rPr>
              <a:t>характеристик объекта с целью внесения ВРИ здания/сооружения без изменения основных характеристик объекта</a:t>
            </a:r>
          </a:p>
          <a:p>
            <a:pPr algn="ctr"/>
            <a:r>
              <a:rPr lang="ru-RU" sz="1400" b="1" i="1" dirty="0" smtClean="0">
                <a:solidFill>
                  <a:srgbClr val="002060"/>
                </a:solidFill>
              </a:rPr>
              <a:t>Наименование помещений</a:t>
            </a:r>
          </a:p>
          <a:p>
            <a:pPr marL="285750" indent="-285750" algn="just">
              <a:buFont typeface="Wingdings" panose="05000000000000000000" pitchFamily="2" charset="2"/>
              <a:buChar char="Ø"/>
            </a:pPr>
            <a:r>
              <a:rPr lang="ru-RU" sz="1400" i="1" dirty="0" smtClean="0">
                <a:solidFill>
                  <a:schemeClr val="accent1">
                    <a:lumMod val="50000"/>
                  </a:schemeClr>
                </a:solidFill>
              </a:rPr>
              <a:t>учет изменений </a:t>
            </a:r>
            <a:r>
              <a:rPr lang="ru-RU" sz="1400" i="1" dirty="0">
                <a:solidFill>
                  <a:schemeClr val="accent1">
                    <a:lumMod val="50000"/>
                  </a:schemeClr>
                </a:solidFill>
              </a:rPr>
              <a:t>характеристик объекта с целью исключения наименования помещения без изменения основных характеристик объекта</a:t>
            </a:r>
          </a:p>
          <a:p>
            <a:pPr marL="285750" lvl="0" indent="-285750" algn="just">
              <a:buFont typeface="Wingdings" panose="05000000000000000000" pitchFamily="2" charset="2"/>
              <a:buChar char="Ø"/>
            </a:pPr>
            <a:r>
              <a:rPr lang="ru-RU" sz="1400" i="1" dirty="0" smtClean="0">
                <a:solidFill>
                  <a:schemeClr val="accent1">
                    <a:lumMod val="50000"/>
                  </a:schemeClr>
                </a:solidFill>
              </a:rPr>
              <a:t>учет изменений </a:t>
            </a:r>
            <a:r>
              <a:rPr lang="ru-RU" sz="1400" i="1" dirty="0">
                <a:solidFill>
                  <a:schemeClr val="accent1">
                    <a:lumMod val="50000"/>
                  </a:schemeClr>
                </a:solidFill>
              </a:rPr>
              <a:t>характеристик объекта с целью изменения наименования помещения без изменения основных характеристик объекта</a:t>
            </a:r>
          </a:p>
          <a:p>
            <a:pPr marL="285750" lvl="0" indent="-285750" algn="just">
              <a:buFont typeface="Wingdings" panose="05000000000000000000" pitchFamily="2" charset="2"/>
              <a:buChar char="Ø"/>
            </a:pPr>
            <a:r>
              <a:rPr lang="ru-RU" sz="1400" i="1" dirty="0" smtClean="0">
                <a:solidFill>
                  <a:schemeClr val="accent1">
                    <a:lumMod val="50000"/>
                  </a:schemeClr>
                </a:solidFill>
              </a:rPr>
              <a:t>учет изменений </a:t>
            </a:r>
            <a:r>
              <a:rPr lang="ru-RU" sz="1400" i="1" dirty="0">
                <a:solidFill>
                  <a:schemeClr val="accent1">
                    <a:lumMod val="50000"/>
                  </a:schemeClr>
                </a:solidFill>
              </a:rPr>
              <a:t>характеристик объекта с целью внесения ВРИ помещения без изменения основных характеристик </a:t>
            </a:r>
            <a:r>
              <a:rPr lang="ru-RU" sz="1400" i="1" dirty="0" smtClean="0">
                <a:solidFill>
                  <a:schemeClr val="accent1">
                    <a:lumMod val="50000"/>
                  </a:schemeClr>
                </a:solidFill>
              </a:rPr>
              <a:t>объекта</a:t>
            </a:r>
          </a:p>
          <a:p>
            <a:pPr lvl="0" algn="ctr"/>
            <a:r>
              <a:rPr lang="ru-RU" sz="1400" b="1" i="1" dirty="0" smtClean="0">
                <a:solidFill>
                  <a:srgbClr val="002060"/>
                </a:solidFill>
              </a:rPr>
              <a:t>Назначение объектов</a:t>
            </a:r>
            <a:endParaRPr lang="ru-RU" sz="1400" b="1" i="1" dirty="0">
              <a:solidFill>
                <a:srgbClr val="002060"/>
              </a:solidFill>
            </a:endParaRPr>
          </a:p>
          <a:p>
            <a:pPr marL="285750" lvl="0" indent="-285750" algn="just">
              <a:buFont typeface="Wingdings" panose="05000000000000000000" pitchFamily="2" charset="2"/>
              <a:buChar char="Ø"/>
            </a:pPr>
            <a:r>
              <a:rPr lang="ru-RU" sz="1400" i="1" dirty="0">
                <a:solidFill>
                  <a:schemeClr val="accent1">
                    <a:lumMod val="50000"/>
                  </a:schemeClr>
                </a:solidFill>
              </a:rPr>
              <a:t>перевод жилого помещения в нежилое помещение и нежилого помещения в жилое </a:t>
            </a:r>
            <a:r>
              <a:rPr lang="ru-RU" sz="1400" i="1" dirty="0" smtClean="0">
                <a:solidFill>
                  <a:schemeClr val="accent1">
                    <a:lumMod val="50000"/>
                  </a:schemeClr>
                </a:solidFill>
              </a:rPr>
              <a:t>помещение в МКД (с перепланировкой и без перепланировки)</a:t>
            </a:r>
            <a:endParaRPr lang="ru-RU" sz="1400" i="1" dirty="0">
              <a:solidFill>
                <a:schemeClr val="accent1">
                  <a:lumMod val="50000"/>
                </a:schemeClr>
              </a:solidFill>
            </a:endParaRPr>
          </a:p>
          <a:p>
            <a:pPr marL="285750" indent="-285750" algn="just">
              <a:buFont typeface="Wingdings" panose="05000000000000000000" pitchFamily="2" charset="2"/>
              <a:buChar char="Ø"/>
            </a:pPr>
            <a:r>
              <a:rPr lang="ru-RU" sz="1400" i="1" dirty="0" smtClean="0">
                <a:solidFill>
                  <a:schemeClr val="accent1">
                    <a:lumMod val="50000"/>
                  </a:schemeClr>
                </a:solidFill>
              </a:rPr>
              <a:t>смена </a:t>
            </a:r>
            <a:r>
              <a:rPr lang="ru-RU" sz="1400" i="1" dirty="0">
                <a:solidFill>
                  <a:schemeClr val="accent1">
                    <a:lumMod val="50000"/>
                  </a:schemeClr>
                </a:solidFill>
              </a:rPr>
              <a:t>назначения здания с «жилое» на «нежилое» (и наоборот) по объектам не требующим получения разрешительной документации (бытовая недвижимость)</a:t>
            </a:r>
          </a:p>
          <a:p>
            <a:pPr marL="285750" lvl="0" indent="-285750" algn="just">
              <a:buFont typeface="Wingdings" panose="05000000000000000000" pitchFamily="2" charset="2"/>
              <a:buChar char="Ø"/>
            </a:pPr>
            <a:r>
              <a:rPr lang="ru-RU" sz="1400" i="1" dirty="0">
                <a:solidFill>
                  <a:schemeClr val="accent1">
                    <a:lumMod val="50000"/>
                  </a:schemeClr>
                </a:solidFill>
              </a:rPr>
              <a:t>перевод нежилого здания в жилое или жилого здания в </a:t>
            </a:r>
            <a:r>
              <a:rPr lang="ru-RU" sz="1400" i="1" dirty="0" smtClean="0">
                <a:solidFill>
                  <a:schemeClr val="accent1">
                    <a:lumMod val="50000"/>
                  </a:schemeClr>
                </a:solidFill>
              </a:rPr>
              <a:t>нежилое (смена функционала)</a:t>
            </a:r>
          </a:p>
          <a:p>
            <a:pPr marL="285750" indent="-285750" algn="just">
              <a:buFont typeface="Wingdings" panose="05000000000000000000" pitchFamily="2" charset="2"/>
              <a:buChar char="Ø"/>
            </a:pPr>
            <a:r>
              <a:rPr lang="ru-RU" sz="1400" i="1" dirty="0" smtClean="0">
                <a:solidFill>
                  <a:schemeClr val="accent1">
                    <a:lumMod val="50000"/>
                  </a:schemeClr>
                </a:solidFill>
              </a:rPr>
              <a:t>перевод </a:t>
            </a:r>
            <a:r>
              <a:rPr lang="ru-RU" sz="1400" i="1" dirty="0">
                <a:solidFill>
                  <a:schemeClr val="accent1">
                    <a:lumMod val="50000"/>
                  </a:schemeClr>
                </a:solidFill>
              </a:rPr>
              <a:t>МКД в нежилое </a:t>
            </a:r>
            <a:r>
              <a:rPr lang="ru-RU" sz="1400" i="1" dirty="0" smtClean="0">
                <a:solidFill>
                  <a:schemeClr val="accent1">
                    <a:lumMod val="50000"/>
                  </a:schemeClr>
                </a:solidFill>
              </a:rPr>
              <a:t>здание</a:t>
            </a:r>
            <a:endParaRPr lang="ru-RU" sz="1400" i="1" dirty="0">
              <a:solidFill>
                <a:schemeClr val="accent1">
                  <a:lumMod val="50000"/>
                </a:schemeClr>
              </a:solidFill>
            </a:endParaRPr>
          </a:p>
        </p:txBody>
      </p:sp>
    </p:spTree>
    <p:extLst>
      <p:ext uri="{BB962C8B-B14F-4D97-AF65-F5344CB8AC3E}">
        <p14:creationId xmlns:p14="http://schemas.microsoft.com/office/powerpoint/2010/main" val="931418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5ACA335-37F7-42C7-872A-92C3D7072F89}" type="slidenum">
              <a:rPr lang="ru-RU" smtClean="0"/>
              <a:t>4</a:t>
            </a:fld>
            <a:endParaRPr lang="ru-RU"/>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9382"/>
            <a:ext cx="12192000" cy="6163408"/>
          </a:xfrm>
          <a:prstGeom prst="rect">
            <a:avLst/>
          </a:prstGeom>
        </p:spPr>
      </p:pic>
      <p:sp>
        <p:nvSpPr>
          <p:cNvPr id="4" name="TextBox 3"/>
          <p:cNvSpPr txBox="1"/>
          <p:nvPr/>
        </p:nvSpPr>
        <p:spPr>
          <a:xfrm>
            <a:off x="800100" y="269998"/>
            <a:ext cx="10654811" cy="400110"/>
          </a:xfrm>
          <a:prstGeom prst="rect">
            <a:avLst/>
          </a:prstGeom>
          <a:noFill/>
        </p:spPr>
        <p:txBody>
          <a:bodyPr wrap="square" rtlCol="0">
            <a:spAutoFit/>
          </a:bodyPr>
          <a:lstStyle/>
          <a:p>
            <a:pPr lvl="0" algn="ctr"/>
            <a:r>
              <a:rPr lang="ru-RU" sz="2000" b="1" dirty="0">
                <a:solidFill>
                  <a:schemeClr val="bg2">
                    <a:lumMod val="25000"/>
                  </a:schemeClr>
                </a:solidFill>
              </a:rPr>
              <a:t>Исключение наименования и внесение ВРИ здания/сооружения (одновременно)</a:t>
            </a:r>
          </a:p>
        </p:txBody>
      </p:sp>
      <p:graphicFrame>
        <p:nvGraphicFramePr>
          <p:cNvPr id="13" name="Таблица 12"/>
          <p:cNvGraphicFramePr>
            <a:graphicFrameLocks noGrp="1"/>
          </p:cNvGraphicFramePr>
          <p:nvPr>
            <p:extLst>
              <p:ext uri="{D42A27DB-BD31-4B8C-83A1-F6EECF244321}">
                <p14:modId xmlns:p14="http://schemas.microsoft.com/office/powerpoint/2010/main" val="3937794122"/>
              </p:ext>
            </p:extLst>
          </p:nvPr>
        </p:nvGraphicFramePr>
        <p:xfrm>
          <a:off x="265113" y="859382"/>
          <a:ext cx="11592352" cy="2392680"/>
        </p:xfrm>
        <a:graphic>
          <a:graphicData uri="http://schemas.openxmlformats.org/drawingml/2006/table">
            <a:tbl>
              <a:tblPr firstRow="1" bandRow="1">
                <a:tableStyleId>{5C22544A-7EE6-4342-B048-85BDC9FD1C3A}</a:tableStyleId>
              </a:tblPr>
              <a:tblGrid>
                <a:gridCol w="3025353">
                  <a:extLst>
                    <a:ext uri="{9D8B030D-6E8A-4147-A177-3AD203B41FA5}">
                      <a16:colId xmlns="" xmlns:a16="http://schemas.microsoft.com/office/drawing/2014/main" val="3847705201"/>
                    </a:ext>
                  </a:extLst>
                </a:gridCol>
                <a:gridCol w="2662906">
                  <a:extLst>
                    <a:ext uri="{9D8B030D-6E8A-4147-A177-3AD203B41FA5}">
                      <a16:colId xmlns="" xmlns:a16="http://schemas.microsoft.com/office/drawing/2014/main" val="4139111820"/>
                    </a:ext>
                  </a:extLst>
                </a:gridCol>
                <a:gridCol w="3020502">
                  <a:extLst>
                    <a:ext uri="{9D8B030D-6E8A-4147-A177-3AD203B41FA5}">
                      <a16:colId xmlns="" xmlns:a16="http://schemas.microsoft.com/office/drawing/2014/main" val="2168959472"/>
                    </a:ext>
                  </a:extLst>
                </a:gridCol>
                <a:gridCol w="2883591">
                  <a:extLst>
                    <a:ext uri="{9D8B030D-6E8A-4147-A177-3AD203B41FA5}">
                      <a16:colId xmlns="" xmlns:a16="http://schemas.microsoft.com/office/drawing/2014/main" val="754914796"/>
                    </a:ext>
                  </a:extLst>
                </a:gridCol>
              </a:tblGrid>
              <a:tr h="481340">
                <a:tc>
                  <a:txBody>
                    <a:bodyPr/>
                    <a:lstStyle/>
                    <a:p>
                      <a:pPr algn="ctr"/>
                      <a:r>
                        <a:rPr lang="ru-RU" sz="1400" dirty="0" smtClean="0"/>
                        <a:t>Ситуация</a:t>
                      </a:r>
                      <a:endParaRPr lang="ru-RU" sz="1400" dirty="0"/>
                    </a:p>
                  </a:txBody>
                  <a:tcPr/>
                </a:tc>
                <a:tc>
                  <a:txBody>
                    <a:bodyPr/>
                    <a:lstStyle/>
                    <a:p>
                      <a:pPr algn="ctr"/>
                      <a:r>
                        <a:rPr lang="ru-RU" sz="1400" dirty="0" smtClean="0"/>
                        <a:t>Порядок действий/документы</a:t>
                      </a:r>
                      <a:endParaRPr lang="ru-RU" sz="1400" dirty="0"/>
                    </a:p>
                  </a:txBody>
                  <a:tcPr/>
                </a:tc>
                <a:tc>
                  <a:txBody>
                    <a:bodyPr/>
                    <a:lstStyle/>
                    <a:p>
                      <a:pPr algn="ctr"/>
                      <a:r>
                        <a:rPr lang="ru-RU" sz="1400" dirty="0" smtClean="0"/>
                        <a:t>Норма права</a:t>
                      </a:r>
                      <a:endParaRPr lang="ru-RU" sz="1400" dirty="0"/>
                    </a:p>
                  </a:txBody>
                  <a:tcPr/>
                </a:tc>
                <a:tc>
                  <a:txBody>
                    <a:bodyPr/>
                    <a:lstStyle/>
                    <a:p>
                      <a:pPr algn="ctr"/>
                      <a:r>
                        <a:rPr lang="ru-RU" sz="1400" dirty="0" smtClean="0"/>
                        <a:t>Пример</a:t>
                      </a:r>
                      <a:endParaRPr lang="ru-RU" sz="1400" dirty="0"/>
                    </a:p>
                  </a:txBody>
                  <a:tcPr/>
                </a:tc>
                <a:extLst>
                  <a:ext uri="{0D108BD9-81ED-4DB2-BD59-A6C34878D82A}">
                    <a16:rowId xmlns="" xmlns:a16="http://schemas.microsoft.com/office/drawing/2014/main" val="616372496"/>
                  </a:ext>
                </a:extLst>
              </a:tr>
              <a:tr h="1346982">
                <a:tc>
                  <a:txBody>
                    <a:bodyPr/>
                    <a:lstStyle/>
                    <a:p>
                      <a:pPr algn="ctr"/>
                      <a:r>
                        <a:rPr lang="ru-RU" sz="1300" b="0" i="0" kern="1200" dirty="0" smtClean="0">
                          <a:solidFill>
                            <a:schemeClr val="dk1"/>
                          </a:solidFill>
                          <a:effectLst/>
                          <a:latin typeface="+mn-lt"/>
                          <a:ea typeface="+mn-ea"/>
                          <a:cs typeface="+mn-cs"/>
                        </a:rPr>
                        <a:t>заявление об учете изменения характеристик объекта </a:t>
                      </a:r>
                    </a:p>
                    <a:p>
                      <a:pPr algn="ctr"/>
                      <a:r>
                        <a:rPr lang="ru-RU" sz="1300" b="0" i="0" kern="1200" dirty="0" smtClean="0">
                          <a:solidFill>
                            <a:schemeClr val="tx1"/>
                          </a:solidFill>
                          <a:effectLst/>
                          <a:latin typeface="+mn-lt"/>
                          <a:ea typeface="+mn-ea"/>
                          <a:cs typeface="+mn-cs"/>
                        </a:rPr>
                        <a:t>с целью исключения наименования здания/сооружения без изменения основных характеристик объекта с одновременным внесением сведений о ВРИ</a:t>
                      </a:r>
                    </a:p>
                    <a:p>
                      <a:pPr algn="ctr"/>
                      <a:endParaRPr lang="ru-RU" sz="1300" b="0" i="0" dirty="0"/>
                    </a:p>
                  </a:txBody>
                  <a:tcPr/>
                </a:tc>
                <a:tc>
                  <a:txBody>
                    <a:bodyPr/>
                    <a:lstStyle/>
                    <a:p>
                      <a:pPr algn="ctr"/>
                      <a:r>
                        <a:rPr lang="ru-RU" sz="1300" b="0" i="0" kern="1200" dirty="0" smtClean="0">
                          <a:solidFill>
                            <a:schemeClr val="dk1"/>
                          </a:solidFill>
                          <a:effectLst/>
                          <a:latin typeface="+mn-lt"/>
                          <a:ea typeface="+mn-ea"/>
                          <a:cs typeface="+mn-cs"/>
                        </a:rPr>
                        <a:t>принимается</a:t>
                      </a:r>
                      <a:r>
                        <a:rPr lang="ru-RU" sz="1300" b="0" i="0" kern="1200" baseline="0" dirty="0" smtClean="0">
                          <a:solidFill>
                            <a:schemeClr val="dk1"/>
                          </a:solidFill>
                          <a:effectLst/>
                          <a:latin typeface="+mn-lt"/>
                          <a:ea typeface="+mn-ea"/>
                          <a:cs typeface="+mn-cs"/>
                        </a:rPr>
                        <a:t> решение об </a:t>
                      </a:r>
                      <a:r>
                        <a:rPr lang="ru-RU" sz="1300" b="0" i="0" kern="1200" dirty="0" smtClean="0">
                          <a:solidFill>
                            <a:schemeClr val="dk1"/>
                          </a:solidFill>
                          <a:effectLst/>
                          <a:latin typeface="+mn-lt"/>
                          <a:ea typeface="+mn-ea"/>
                          <a:cs typeface="+mn-cs"/>
                        </a:rPr>
                        <a:t>исключении наименования с одновременным внесением сведений о ВРИ</a:t>
                      </a:r>
                    </a:p>
                    <a:p>
                      <a:pPr algn="ctr"/>
                      <a:r>
                        <a:rPr lang="ru-RU" sz="1300" b="0" i="0" kern="1200" dirty="0" smtClean="0">
                          <a:solidFill>
                            <a:schemeClr val="dk1"/>
                          </a:solidFill>
                          <a:effectLst/>
                          <a:latin typeface="+mn-lt"/>
                          <a:ea typeface="+mn-ea"/>
                          <a:cs typeface="+mn-cs"/>
                        </a:rPr>
                        <a:t>на основании заявления без учета функционального использования и предоставления технического плана</a:t>
                      </a:r>
                      <a:endParaRPr lang="ru-RU" sz="1300" b="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0" i="0" dirty="0" smtClean="0"/>
                        <a:t>- ч.18 ст.70 Закона № 218-ФЗ*</a:t>
                      </a:r>
                    </a:p>
                    <a:p>
                      <a:pPr marL="285750" indent="-285750" algn="l">
                        <a:buFontTx/>
                        <a:buChar char="-"/>
                      </a:pPr>
                      <a:endParaRPr lang="ru-RU" sz="1300" b="0" i="0" dirty="0" smtClean="0"/>
                    </a:p>
                    <a:p>
                      <a:pPr marL="0" indent="0" algn="l">
                        <a:buFontTx/>
                        <a:buNone/>
                      </a:pPr>
                      <a:r>
                        <a:rPr lang="ru-RU" sz="1300" b="0" i="0" dirty="0" smtClean="0"/>
                        <a:t>- ч.19 ст.70 Закона № 218-ФЗ*</a:t>
                      </a:r>
                    </a:p>
                    <a:p>
                      <a:pPr marL="0" indent="0" algn="l">
                        <a:buFontTx/>
                        <a:buNone/>
                      </a:pPr>
                      <a:endParaRPr lang="ru-RU" sz="1300" b="0" i="0" dirty="0" smtClean="0"/>
                    </a:p>
                    <a:p>
                      <a:pPr marL="0" indent="0" algn="l">
                        <a:buFontTx/>
                        <a:buNone/>
                      </a:pPr>
                      <a:r>
                        <a:rPr lang="ru-RU" sz="1300" b="0" i="0" kern="1200" baseline="0" dirty="0" smtClean="0">
                          <a:solidFill>
                            <a:schemeClr val="dk1"/>
                          </a:solidFill>
                          <a:effectLst/>
                          <a:latin typeface="+mn-lt"/>
                          <a:ea typeface="+mn-ea"/>
                          <a:cs typeface="+mn-cs"/>
                        </a:rPr>
                        <a:t>-  ПЗЗ должны содержать ВРИ для ОКС</a:t>
                      </a:r>
                    </a:p>
                    <a:p>
                      <a:pPr marL="0" indent="0" algn="l">
                        <a:buFontTx/>
                        <a:buNone/>
                      </a:pPr>
                      <a:r>
                        <a:rPr lang="ru-RU" sz="1300" b="0" i="0" kern="1200" baseline="0" dirty="0" smtClean="0">
                          <a:solidFill>
                            <a:schemeClr val="dk1"/>
                          </a:solidFill>
                          <a:effectLst/>
                          <a:latin typeface="+mn-lt"/>
                          <a:ea typeface="+mn-ea"/>
                          <a:cs typeface="+mn-cs"/>
                        </a:rPr>
                        <a:t>-  ВРИ земельного участка должно соответствовать ВРИ объекта</a:t>
                      </a:r>
                      <a:endParaRPr lang="ru-RU" sz="1300" b="0" i="0" kern="1200" dirty="0" smtClean="0">
                        <a:solidFill>
                          <a:schemeClr val="dk1"/>
                        </a:solidFill>
                        <a:effectLst/>
                        <a:latin typeface="+mn-lt"/>
                        <a:ea typeface="+mn-ea"/>
                        <a:cs typeface="+mn-cs"/>
                      </a:endParaRPr>
                    </a:p>
                  </a:txBody>
                  <a:tcPr/>
                </a:tc>
                <a:tc>
                  <a:txBody>
                    <a:bodyPr/>
                    <a:lstStyle/>
                    <a:p>
                      <a:pPr marL="0" indent="0" algn="ctr">
                        <a:buFont typeface="Wingdings" panose="05000000000000000000" pitchFamily="2" charset="2"/>
                        <a:buNone/>
                      </a:pPr>
                      <a:r>
                        <a:rPr lang="ru-RU" sz="1300" b="0" i="0" dirty="0" smtClean="0"/>
                        <a:t>В ЕГРН здание с наименованием «здание гаража с </a:t>
                      </a:r>
                      <a:r>
                        <a:rPr lang="ru-RU" sz="1300" b="0" i="0" dirty="0" err="1" smtClean="0"/>
                        <a:t>пристроем</a:t>
                      </a:r>
                      <a:r>
                        <a:rPr lang="ru-RU" sz="1300" b="0" i="0" dirty="0" smtClean="0"/>
                        <a:t>, </a:t>
                      </a:r>
                      <a:r>
                        <a:rPr lang="ru-RU" sz="1300" b="0" i="0" dirty="0" err="1" smtClean="0"/>
                        <a:t>лит.Х</a:t>
                      </a:r>
                      <a:r>
                        <a:rPr lang="ru-RU" sz="1300" b="0" i="0" dirty="0" smtClean="0"/>
                        <a:t>», обратились с заявлением об исключении наименования и внесении ВРИ:</a:t>
                      </a:r>
                      <a:r>
                        <a:rPr lang="ru-RU" sz="1300" b="0" i="0" baseline="0" dirty="0" smtClean="0"/>
                        <a:t> «</a:t>
                      </a:r>
                      <a:r>
                        <a:rPr lang="ru-RU" sz="1300" kern="1200" dirty="0" smtClean="0">
                          <a:solidFill>
                            <a:schemeClr val="dk1"/>
                          </a:solidFill>
                          <a:latin typeface="+mn-lt"/>
                          <a:ea typeface="+mn-ea"/>
                          <a:cs typeface="+mn-cs"/>
                        </a:rPr>
                        <a:t>Тяжелая промышленность </a:t>
                      </a:r>
                      <a:r>
                        <a:rPr lang="ru-RU" sz="1300" b="0" i="0" baseline="0" dirty="0" smtClean="0"/>
                        <a:t>(6.2)»</a:t>
                      </a:r>
                      <a:endParaRPr lang="ru-RU" sz="1300" b="0" i="0" dirty="0"/>
                    </a:p>
                  </a:txBody>
                  <a:tcPr/>
                </a:tc>
                <a:extLst>
                  <a:ext uri="{0D108BD9-81ED-4DB2-BD59-A6C34878D82A}">
                    <a16:rowId xmlns="" xmlns:a16="http://schemas.microsoft.com/office/drawing/2014/main" val="3161862837"/>
                  </a:ext>
                </a:extLst>
              </a:tr>
            </a:tbl>
          </a:graphicData>
        </a:graphic>
      </p:graphicFrame>
      <p:sp>
        <p:nvSpPr>
          <p:cNvPr id="5" name="TextBox 4"/>
          <p:cNvSpPr txBox="1"/>
          <p:nvPr/>
        </p:nvSpPr>
        <p:spPr>
          <a:xfrm>
            <a:off x="161193" y="6484751"/>
            <a:ext cx="5734449" cy="400110"/>
          </a:xfrm>
          <a:prstGeom prst="rect">
            <a:avLst/>
          </a:prstGeom>
          <a:noFill/>
        </p:spPr>
        <p:txBody>
          <a:bodyPr wrap="square" rtlCol="0">
            <a:spAutoFit/>
          </a:bodyPr>
          <a:lstStyle/>
          <a:p>
            <a:r>
              <a:rPr lang="ru-RU" sz="1000" dirty="0" smtClean="0"/>
              <a:t>*</a:t>
            </a:r>
            <a:r>
              <a:rPr lang="ru-RU" sz="1000" dirty="0"/>
              <a:t>Федеральный закон от 13.07.2015 N </a:t>
            </a:r>
            <a:r>
              <a:rPr lang="ru-RU" sz="1000" dirty="0" smtClean="0"/>
              <a:t>218-ФЗ "</a:t>
            </a:r>
            <a:r>
              <a:rPr lang="ru-RU" sz="1000" dirty="0"/>
              <a:t>О государственной регистрации недвижимости</a:t>
            </a:r>
            <a:r>
              <a:rPr lang="ru-RU" sz="1000" dirty="0" smtClean="0"/>
              <a:t>"</a:t>
            </a:r>
            <a:endParaRPr lang="ru-RU" sz="1000" dirty="0"/>
          </a:p>
        </p:txBody>
      </p:sp>
      <p:pic>
        <p:nvPicPr>
          <p:cNvPr id="10" name="Рисунок 9"/>
          <p:cNvPicPr/>
          <p:nvPr/>
        </p:nvPicPr>
        <p:blipFill rotWithShape="1">
          <a:blip r:embed="rId4"/>
          <a:srcRect l="16250" t="15333" r="3125" b="46221"/>
          <a:stretch/>
        </p:blipFill>
        <p:spPr bwMode="auto">
          <a:xfrm>
            <a:off x="265112" y="3434080"/>
            <a:ext cx="4987607" cy="2926080"/>
          </a:xfrm>
          <a:prstGeom prst="rect">
            <a:avLst/>
          </a:prstGeom>
          <a:ln>
            <a:noFill/>
          </a:ln>
          <a:extLst>
            <a:ext uri="{53640926-AAD7-44D8-BBD7-CCE9431645EC}">
              <a14:shadowObscured xmlns:a14="http://schemas.microsoft.com/office/drawing/2010/main"/>
            </a:ext>
          </a:extLst>
        </p:spPr>
      </p:pic>
      <p:pic>
        <p:nvPicPr>
          <p:cNvPr id="11" name="Рисунок 10"/>
          <p:cNvPicPr/>
          <p:nvPr/>
        </p:nvPicPr>
        <p:blipFill rotWithShape="1">
          <a:blip r:embed="rId5"/>
          <a:srcRect l="30500" t="22666" r="9375" b="23555"/>
          <a:stretch/>
        </p:blipFill>
        <p:spPr bwMode="auto">
          <a:xfrm>
            <a:off x="5537200" y="3434080"/>
            <a:ext cx="6410960" cy="3352800"/>
          </a:xfrm>
          <a:prstGeom prst="rect">
            <a:avLst/>
          </a:prstGeom>
          <a:ln>
            <a:noFill/>
          </a:ln>
          <a:extLst>
            <a:ext uri="{53640926-AAD7-44D8-BBD7-CCE9431645EC}">
              <a14:shadowObscured xmlns:a14="http://schemas.microsoft.com/office/drawing/2010/main"/>
            </a:ext>
          </a:extLst>
        </p:spPr>
      </p:pic>
      <p:sp>
        <p:nvSpPr>
          <p:cNvPr id="6" name="Скругленный прямоугольник 5"/>
          <p:cNvSpPr/>
          <p:nvPr/>
        </p:nvSpPr>
        <p:spPr>
          <a:xfrm>
            <a:off x="5537200" y="4673600"/>
            <a:ext cx="3332480" cy="29464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7853680" y="6484751"/>
            <a:ext cx="1473200" cy="30212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2611120" y="5466080"/>
            <a:ext cx="1452880" cy="29464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27108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5ACA335-37F7-42C7-872A-92C3D7072F89}" type="slidenum">
              <a:rPr lang="ru-RU" smtClean="0"/>
              <a:t>5</a:t>
            </a:fld>
            <a:endParaRPr lang="ru-RU"/>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9382"/>
            <a:ext cx="12192000" cy="6163408"/>
          </a:xfrm>
          <a:prstGeom prst="rect">
            <a:avLst/>
          </a:prstGeom>
        </p:spPr>
      </p:pic>
      <p:sp>
        <p:nvSpPr>
          <p:cNvPr id="4" name="TextBox 3"/>
          <p:cNvSpPr txBox="1"/>
          <p:nvPr/>
        </p:nvSpPr>
        <p:spPr>
          <a:xfrm>
            <a:off x="800100" y="269998"/>
            <a:ext cx="10654811" cy="400110"/>
          </a:xfrm>
          <a:prstGeom prst="rect">
            <a:avLst/>
          </a:prstGeom>
          <a:noFill/>
        </p:spPr>
        <p:txBody>
          <a:bodyPr wrap="square" rtlCol="0">
            <a:spAutoFit/>
          </a:bodyPr>
          <a:lstStyle/>
          <a:p>
            <a:pPr lvl="0" algn="ctr"/>
            <a:r>
              <a:rPr lang="ru-RU" sz="2000" b="1" dirty="0">
                <a:solidFill>
                  <a:schemeClr val="bg2">
                    <a:lumMod val="25000"/>
                  </a:schemeClr>
                </a:solidFill>
              </a:rPr>
              <a:t>Исключение наименования и внесение ВРИ здания/сооружения (одновременно)</a:t>
            </a:r>
          </a:p>
        </p:txBody>
      </p:sp>
      <p:graphicFrame>
        <p:nvGraphicFramePr>
          <p:cNvPr id="13" name="Таблица 12"/>
          <p:cNvGraphicFramePr>
            <a:graphicFrameLocks noGrp="1"/>
          </p:cNvGraphicFramePr>
          <p:nvPr>
            <p:extLst>
              <p:ext uri="{D42A27DB-BD31-4B8C-83A1-F6EECF244321}">
                <p14:modId xmlns:p14="http://schemas.microsoft.com/office/powerpoint/2010/main" val="572957000"/>
              </p:ext>
            </p:extLst>
          </p:nvPr>
        </p:nvGraphicFramePr>
        <p:xfrm>
          <a:off x="406401" y="859382"/>
          <a:ext cx="11369038" cy="2987040"/>
        </p:xfrm>
        <a:graphic>
          <a:graphicData uri="http://schemas.openxmlformats.org/drawingml/2006/table">
            <a:tbl>
              <a:tblPr firstRow="1" bandRow="1">
                <a:tableStyleId>{5C22544A-7EE6-4342-B048-85BDC9FD1C3A}</a:tableStyleId>
              </a:tblPr>
              <a:tblGrid>
                <a:gridCol w="2967073">
                  <a:extLst>
                    <a:ext uri="{9D8B030D-6E8A-4147-A177-3AD203B41FA5}">
                      <a16:colId xmlns="" xmlns:a16="http://schemas.microsoft.com/office/drawing/2014/main" val="3847705201"/>
                    </a:ext>
                  </a:extLst>
                </a:gridCol>
                <a:gridCol w="2611608">
                  <a:extLst>
                    <a:ext uri="{9D8B030D-6E8A-4147-A177-3AD203B41FA5}">
                      <a16:colId xmlns="" xmlns:a16="http://schemas.microsoft.com/office/drawing/2014/main" val="4139111820"/>
                    </a:ext>
                  </a:extLst>
                </a:gridCol>
                <a:gridCol w="2962316">
                  <a:extLst>
                    <a:ext uri="{9D8B030D-6E8A-4147-A177-3AD203B41FA5}">
                      <a16:colId xmlns="" xmlns:a16="http://schemas.microsoft.com/office/drawing/2014/main" val="2168959472"/>
                    </a:ext>
                  </a:extLst>
                </a:gridCol>
                <a:gridCol w="2828041">
                  <a:extLst>
                    <a:ext uri="{9D8B030D-6E8A-4147-A177-3AD203B41FA5}">
                      <a16:colId xmlns="" xmlns:a16="http://schemas.microsoft.com/office/drawing/2014/main" val="754914796"/>
                    </a:ext>
                  </a:extLst>
                </a:gridCol>
              </a:tblGrid>
              <a:tr h="481340">
                <a:tc>
                  <a:txBody>
                    <a:bodyPr/>
                    <a:lstStyle/>
                    <a:p>
                      <a:pPr algn="ctr"/>
                      <a:r>
                        <a:rPr lang="ru-RU" sz="1400" dirty="0" smtClean="0"/>
                        <a:t>Ситуация</a:t>
                      </a:r>
                      <a:endParaRPr lang="ru-RU" sz="1400" dirty="0"/>
                    </a:p>
                  </a:txBody>
                  <a:tcPr/>
                </a:tc>
                <a:tc>
                  <a:txBody>
                    <a:bodyPr/>
                    <a:lstStyle/>
                    <a:p>
                      <a:pPr algn="ctr"/>
                      <a:r>
                        <a:rPr lang="ru-RU" sz="1400" dirty="0" smtClean="0"/>
                        <a:t>Порядок действий/документы</a:t>
                      </a:r>
                      <a:endParaRPr lang="ru-RU" sz="1400" dirty="0"/>
                    </a:p>
                  </a:txBody>
                  <a:tcPr/>
                </a:tc>
                <a:tc>
                  <a:txBody>
                    <a:bodyPr/>
                    <a:lstStyle/>
                    <a:p>
                      <a:pPr algn="ctr"/>
                      <a:r>
                        <a:rPr lang="ru-RU" sz="1400" dirty="0" smtClean="0"/>
                        <a:t>Норма права</a:t>
                      </a:r>
                      <a:endParaRPr lang="ru-RU" sz="1400" dirty="0"/>
                    </a:p>
                  </a:txBody>
                  <a:tcPr/>
                </a:tc>
                <a:tc>
                  <a:txBody>
                    <a:bodyPr/>
                    <a:lstStyle/>
                    <a:p>
                      <a:pPr algn="ctr"/>
                      <a:r>
                        <a:rPr lang="ru-RU" sz="1400" dirty="0" smtClean="0"/>
                        <a:t>Пример</a:t>
                      </a:r>
                      <a:endParaRPr lang="ru-RU" sz="1400" dirty="0"/>
                    </a:p>
                  </a:txBody>
                  <a:tcPr/>
                </a:tc>
                <a:extLst>
                  <a:ext uri="{0D108BD9-81ED-4DB2-BD59-A6C34878D82A}">
                    <a16:rowId xmlns="" xmlns:a16="http://schemas.microsoft.com/office/drawing/2014/main" val="616372496"/>
                  </a:ext>
                </a:extLst>
              </a:tr>
              <a:tr h="20932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300" b="0" i="0" kern="1200" dirty="0" smtClean="0">
                          <a:solidFill>
                            <a:schemeClr val="tx1"/>
                          </a:solidFill>
                          <a:effectLst/>
                          <a:latin typeface="+mn-lt"/>
                          <a:ea typeface="+mn-ea"/>
                          <a:cs typeface="+mn-cs"/>
                        </a:rPr>
                        <a:t>заявление об учете изменения характеристик объекта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300" b="0" i="0" kern="1200" dirty="0" smtClean="0">
                          <a:solidFill>
                            <a:schemeClr val="tx1"/>
                          </a:solidFill>
                          <a:effectLst/>
                          <a:latin typeface="+mn-lt"/>
                          <a:ea typeface="+mn-ea"/>
                          <a:cs typeface="+mn-cs"/>
                        </a:rPr>
                        <a:t>с целью исключения наименования здания/сооружения и изменения основных характеристик объекта (капитальный ремонт или реконструкция, не требующая получения разрешительной документации) с одновременным внесением сведений о ВРИ </a:t>
                      </a:r>
                      <a:endParaRPr lang="ru-RU" sz="1300" b="0" i="0" dirty="0">
                        <a:solidFill>
                          <a:schemeClr val="tx1"/>
                        </a:solidFill>
                      </a:endParaRPr>
                    </a:p>
                  </a:txBody>
                  <a:tcPr/>
                </a:tc>
                <a:tc>
                  <a:txBody>
                    <a:bodyPr/>
                    <a:lstStyle/>
                    <a:p>
                      <a:pPr marL="0" indent="0" algn="ctr">
                        <a:buFont typeface="Wingdings" panose="05000000000000000000" pitchFamily="2" charset="2"/>
                        <a:buNone/>
                      </a:pPr>
                      <a:r>
                        <a:rPr lang="ru-RU" sz="1300" b="0" i="0" kern="1200" dirty="0" smtClean="0">
                          <a:solidFill>
                            <a:schemeClr val="dk1"/>
                          </a:solidFill>
                          <a:effectLst/>
                          <a:latin typeface="+mn-lt"/>
                          <a:ea typeface="+mn-ea"/>
                          <a:cs typeface="+mn-cs"/>
                        </a:rPr>
                        <a:t>принимается</a:t>
                      </a:r>
                      <a:r>
                        <a:rPr lang="ru-RU" sz="1300" b="0" i="0" kern="1200" baseline="0" dirty="0" smtClean="0">
                          <a:solidFill>
                            <a:schemeClr val="dk1"/>
                          </a:solidFill>
                          <a:effectLst/>
                          <a:latin typeface="+mn-lt"/>
                          <a:ea typeface="+mn-ea"/>
                          <a:cs typeface="+mn-cs"/>
                        </a:rPr>
                        <a:t> решение о внесении ВРИ по</a:t>
                      </a:r>
                      <a:r>
                        <a:rPr lang="ru-RU" sz="1300" b="0" i="0" kern="1200" dirty="0" smtClean="0">
                          <a:solidFill>
                            <a:schemeClr val="dk1"/>
                          </a:solidFill>
                          <a:effectLst/>
                          <a:latin typeface="+mn-lt"/>
                          <a:ea typeface="+mn-ea"/>
                          <a:cs typeface="+mn-cs"/>
                        </a:rPr>
                        <a:t> заявлению и техническому плану, подготовленному на основании проектной документации, которая должна содержать сведения о выбранном (новом) ВРИ данного объекта (без учета функционального использования)</a:t>
                      </a:r>
                      <a:endParaRPr lang="ru-RU" sz="1300" b="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0" i="0" dirty="0" smtClean="0"/>
                        <a:t>-  ч.18 ст.70 Закона № 218-ФЗ*</a:t>
                      </a:r>
                    </a:p>
                    <a:p>
                      <a:pPr marL="0" indent="0" algn="l">
                        <a:buFontTx/>
                        <a:buNone/>
                      </a:pPr>
                      <a:endParaRPr lang="ru-RU" sz="1300" b="0" i="0" dirty="0" smtClean="0"/>
                    </a:p>
                    <a:p>
                      <a:pPr marL="0" indent="0" algn="l">
                        <a:buFontTx/>
                        <a:buNone/>
                      </a:pPr>
                      <a:r>
                        <a:rPr lang="ru-RU" sz="1300" b="0" i="0" dirty="0" smtClean="0"/>
                        <a:t>-</a:t>
                      </a:r>
                      <a:r>
                        <a:rPr lang="ru-RU" sz="1300" b="0" i="0" baseline="0" dirty="0" smtClean="0"/>
                        <a:t>  </a:t>
                      </a:r>
                      <a:r>
                        <a:rPr lang="ru-RU" sz="1300" b="0" i="0" dirty="0" smtClean="0"/>
                        <a:t>ч.19 ст.70 Закона № 218-ФЗ*</a:t>
                      </a:r>
                    </a:p>
                    <a:p>
                      <a:pPr marL="0" indent="0" algn="l">
                        <a:buFontTx/>
                        <a:buNone/>
                      </a:pPr>
                      <a:endParaRPr lang="ru-RU" sz="1300" b="0" i="0" dirty="0" smtClean="0"/>
                    </a:p>
                    <a:p>
                      <a:pPr marL="171450" indent="-171450" algn="l">
                        <a:buFontTx/>
                        <a:buChar char="-"/>
                      </a:pPr>
                      <a:r>
                        <a:rPr lang="ru-RU" sz="1300" b="0" i="0" dirty="0" smtClean="0"/>
                        <a:t>п.4 ч.17 ст.51 </a:t>
                      </a:r>
                      <a:r>
                        <a:rPr lang="ru-RU" sz="1300" b="0" i="0" dirty="0" err="1" smtClean="0"/>
                        <a:t>ГрК</a:t>
                      </a:r>
                      <a:r>
                        <a:rPr lang="ru-RU" sz="1300" b="0" i="0" dirty="0" smtClean="0"/>
                        <a:t> РФ</a:t>
                      </a:r>
                    </a:p>
                    <a:p>
                      <a:pPr marL="0" indent="0" algn="l">
                        <a:buFontTx/>
                        <a:buNone/>
                      </a:pPr>
                      <a:endParaRPr lang="ru-RU" sz="1300" b="0" i="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u-RU" sz="1300" b="0" i="0" kern="1200" baseline="0" dirty="0" smtClean="0">
                          <a:solidFill>
                            <a:schemeClr val="dk1"/>
                          </a:solidFill>
                          <a:effectLst/>
                          <a:latin typeface="+mn-lt"/>
                          <a:ea typeface="+mn-ea"/>
                          <a:cs typeface="+mn-cs"/>
                        </a:rPr>
                        <a:t>ПЗЗ должны содержать ВРИ для ОКС</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u-RU" sz="1300" b="0" i="0" kern="1200" baseline="0" dirty="0" smtClean="0">
                          <a:solidFill>
                            <a:schemeClr val="dk1"/>
                          </a:solidFill>
                          <a:effectLst/>
                          <a:latin typeface="+mn-lt"/>
                          <a:ea typeface="+mn-ea"/>
                          <a:cs typeface="+mn-cs"/>
                        </a:rPr>
                        <a:t>ВРИ земельного участка должно соответствовать ВРИ объекта</a:t>
                      </a:r>
                      <a:endParaRPr lang="ru-RU" sz="1300" b="0" i="0" kern="1200" dirty="0" smtClean="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ru-RU" sz="1300" b="0" i="0" kern="1200" dirty="0" smtClean="0">
                        <a:solidFill>
                          <a:schemeClr val="dk1"/>
                        </a:solidFill>
                        <a:effectLst/>
                        <a:latin typeface="+mn-lt"/>
                        <a:ea typeface="+mn-ea"/>
                        <a:cs typeface="+mn-cs"/>
                      </a:endParaRPr>
                    </a:p>
                    <a:p>
                      <a:pPr marL="0" indent="0" algn="l">
                        <a:buFontTx/>
                        <a:buNone/>
                      </a:pPr>
                      <a:endParaRPr lang="ru-RU" sz="1300" b="0" i="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300" b="0" i="0" dirty="0" smtClean="0"/>
                        <a:t>В ЕГРН здание с наименованием «здание аптеки», обратились с заявлением об учете изменения основных характеристик объекта, в том числе об исключении наименования и внесении ВРИ:</a:t>
                      </a:r>
                      <a:r>
                        <a:rPr lang="ru-RU" sz="1300" b="0" i="0" baseline="0" dirty="0" smtClean="0"/>
                        <a:t> «амбулаторно-поликлиническое обслуживание» (3.4.1) зона ЦС-1</a:t>
                      </a:r>
                      <a:endParaRPr lang="ru-RU" sz="1300" b="0" i="0" dirty="0"/>
                    </a:p>
                  </a:txBody>
                  <a:tcPr/>
                </a:tc>
                <a:extLst>
                  <a:ext uri="{0D108BD9-81ED-4DB2-BD59-A6C34878D82A}">
                    <a16:rowId xmlns="" xmlns:a16="http://schemas.microsoft.com/office/drawing/2014/main" val="4225370719"/>
                  </a:ext>
                </a:extLst>
              </a:tr>
            </a:tbl>
          </a:graphicData>
        </a:graphic>
      </p:graphicFrame>
      <p:sp>
        <p:nvSpPr>
          <p:cNvPr id="5" name="TextBox 4"/>
          <p:cNvSpPr txBox="1"/>
          <p:nvPr/>
        </p:nvSpPr>
        <p:spPr>
          <a:xfrm>
            <a:off x="161193" y="6484751"/>
            <a:ext cx="5734449" cy="400110"/>
          </a:xfrm>
          <a:prstGeom prst="rect">
            <a:avLst/>
          </a:prstGeom>
          <a:noFill/>
        </p:spPr>
        <p:txBody>
          <a:bodyPr wrap="square" rtlCol="0">
            <a:spAutoFit/>
          </a:bodyPr>
          <a:lstStyle/>
          <a:p>
            <a:r>
              <a:rPr lang="ru-RU" sz="1000" dirty="0" smtClean="0"/>
              <a:t>*</a:t>
            </a:r>
            <a:r>
              <a:rPr lang="ru-RU" sz="1000" dirty="0"/>
              <a:t>Федеральный закон от 13.07.2015 N </a:t>
            </a:r>
            <a:r>
              <a:rPr lang="ru-RU" sz="1000" dirty="0" smtClean="0"/>
              <a:t>218-ФЗ "</a:t>
            </a:r>
            <a:r>
              <a:rPr lang="ru-RU" sz="1000" dirty="0"/>
              <a:t>О государственной регистрации недвижимости</a:t>
            </a:r>
            <a:r>
              <a:rPr lang="ru-RU" sz="1000" dirty="0" smtClean="0"/>
              <a:t>"</a:t>
            </a:r>
            <a:endParaRPr lang="ru-RU" sz="1000" dirty="0"/>
          </a:p>
        </p:txBody>
      </p:sp>
      <p:pic>
        <p:nvPicPr>
          <p:cNvPr id="10" name="Рисунок 9"/>
          <p:cNvPicPr/>
          <p:nvPr/>
        </p:nvPicPr>
        <p:blipFill rotWithShape="1">
          <a:blip r:embed="rId4"/>
          <a:srcRect l="24874" t="35110" r="21376" b="27333"/>
          <a:stretch/>
        </p:blipFill>
        <p:spPr bwMode="auto">
          <a:xfrm>
            <a:off x="406400" y="3799839"/>
            <a:ext cx="4907280" cy="2684911"/>
          </a:xfrm>
          <a:prstGeom prst="rect">
            <a:avLst/>
          </a:prstGeom>
          <a:ln>
            <a:noFill/>
          </a:ln>
          <a:extLst>
            <a:ext uri="{53640926-AAD7-44D8-BBD7-CCE9431645EC}">
              <a14:shadowObscured xmlns:a14="http://schemas.microsoft.com/office/drawing/2010/main"/>
            </a:ext>
          </a:extLst>
        </p:spPr>
      </p:pic>
      <p:pic>
        <p:nvPicPr>
          <p:cNvPr id="11" name="Рисунок 10"/>
          <p:cNvPicPr/>
          <p:nvPr/>
        </p:nvPicPr>
        <p:blipFill rotWithShape="1">
          <a:blip r:embed="rId5"/>
          <a:srcRect l="30500" t="17556" r="9625" b="29333"/>
          <a:stretch/>
        </p:blipFill>
        <p:spPr bwMode="auto">
          <a:xfrm>
            <a:off x="5895642" y="3799840"/>
            <a:ext cx="5930598" cy="2684912"/>
          </a:xfrm>
          <a:prstGeom prst="rect">
            <a:avLst/>
          </a:prstGeom>
          <a:ln>
            <a:noFill/>
          </a:ln>
          <a:extLst>
            <a:ext uri="{53640926-AAD7-44D8-BBD7-CCE9431645EC}">
              <a14:shadowObscured xmlns:a14="http://schemas.microsoft.com/office/drawing/2010/main"/>
            </a:ext>
          </a:extLst>
        </p:spPr>
      </p:pic>
      <p:sp>
        <p:nvSpPr>
          <p:cNvPr id="6" name="Скругленный прямоугольник 5"/>
          <p:cNvSpPr/>
          <p:nvPr/>
        </p:nvSpPr>
        <p:spPr>
          <a:xfrm>
            <a:off x="8036560" y="6251070"/>
            <a:ext cx="2103120" cy="3224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5895642" y="4826000"/>
            <a:ext cx="3309318" cy="23368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59489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5ACA335-37F7-42C7-872A-92C3D7072F89}" type="slidenum">
              <a:rPr lang="ru-RU" smtClean="0"/>
              <a:t>6</a:t>
            </a:fld>
            <a:endParaRPr lang="ru-RU"/>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9382"/>
            <a:ext cx="12192000" cy="6163408"/>
          </a:xfrm>
          <a:prstGeom prst="rect">
            <a:avLst/>
          </a:prstGeom>
        </p:spPr>
      </p:pic>
      <p:sp>
        <p:nvSpPr>
          <p:cNvPr id="4" name="TextBox 3"/>
          <p:cNvSpPr txBox="1"/>
          <p:nvPr/>
        </p:nvSpPr>
        <p:spPr>
          <a:xfrm>
            <a:off x="800100" y="269998"/>
            <a:ext cx="10654811" cy="707886"/>
          </a:xfrm>
          <a:prstGeom prst="rect">
            <a:avLst/>
          </a:prstGeom>
          <a:noFill/>
        </p:spPr>
        <p:txBody>
          <a:bodyPr wrap="square" rtlCol="0">
            <a:spAutoFit/>
          </a:bodyPr>
          <a:lstStyle/>
          <a:p>
            <a:pPr lvl="0" algn="ctr"/>
            <a:r>
              <a:rPr lang="ru-RU" sz="2000" b="1" dirty="0" smtClean="0">
                <a:solidFill>
                  <a:schemeClr val="bg2">
                    <a:lumMod val="25000"/>
                  </a:schemeClr>
                </a:solidFill>
              </a:rPr>
              <a:t>Пределы правовой при внесении вида разрешенного использования (ВРИ) объектам капитального строительства</a:t>
            </a:r>
            <a:endParaRPr lang="ru-RU" sz="2000" b="1" dirty="0">
              <a:solidFill>
                <a:schemeClr val="bg2">
                  <a:lumMod val="25000"/>
                </a:schemeClr>
              </a:solidFill>
            </a:endParaRPr>
          </a:p>
        </p:txBody>
      </p:sp>
      <p:sp>
        <p:nvSpPr>
          <p:cNvPr id="5" name="TextBox 4"/>
          <p:cNvSpPr txBox="1"/>
          <p:nvPr/>
        </p:nvSpPr>
        <p:spPr>
          <a:xfrm>
            <a:off x="565230" y="5623514"/>
            <a:ext cx="11183747" cy="923330"/>
          </a:xfrm>
          <a:prstGeom prst="rect">
            <a:avLst/>
          </a:prstGeom>
          <a:noFill/>
          <a:ln w="28575">
            <a:solidFill>
              <a:srgbClr val="FF0000"/>
            </a:solidFill>
          </a:ln>
        </p:spPr>
        <p:txBody>
          <a:bodyPr wrap="square" rtlCol="0">
            <a:spAutoFit/>
          </a:bodyPr>
          <a:lstStyle/>
          <a:p>
            <a:pPr algn="ctr"/>
            <a:r>
              <a:rPr lang="ru-RU" dirty="0" smtClean="0">
                <a:solidFill>
                  <a:srgbClr val="002060"/>
                </a:solidFill>
              </a:rPr>
              <a:t>Соответственно при установлении ВРИ объекту необходимо соблюдать требования градостроительного регламента , а именно предельные параметры установленные именно для объектов капитального строительства в конкретной территориальной зоне!!! </a:t>
            </a:r>
            <a:endParaRPr lang="ru-RU" dirty="0">
              <a:solidFill>
                <a:srgbClr val="002060"/>
              </a:solidFill>
            </a:endParaRPr>
          </a:p>
        </p:txBody>
      </p:sp>
      <p:sp>
        <p:nvSpPr>
          <p:cNvPr id="6" name="TextBox 5"/>
          <p:cNvSpPr txBox="1"/>
          <p:nvPr/>
        </p:nvSpPr>
        <p:spPr>
          <a:xfrm>
            <a:off x="372141" y="956931"/>
            <a:ext cx="11451264" cy="4462760"/>
          </a:xfrm>
          <a:prstGeom prst="rect">
            <a:avLst/>
          </a:prstGeom>
          <a:noFill/>
        </p:spPr>
        <p:txBody>
          <a:bodyPr wrap="square" rtlCol="0">
            <a:spAutoFit/>
          </a:bodyPr>
          <a:lstStyle/>
          <a:p>
            <a:pPr algn="just"/>
            <a:r>
              <a:rPr lang="ru-RU" sz="1400" dirty="0" smtClean="0">
                <a:solidFill>
                  <a:srgbClr val="002060"/>
                </a:solidFill>
              </a:rPr>
              <a:t>     Градостроительным </a:t>
            </a:r>
            <a:r>
              <a:rPr lang="ru-RU" sz="1400" dirty="0">
                <a:solidFill>
                  <a:srgbClr val="002060"/>
                </a:solidFill>
              </a:rPr>
              <a:t>регламентом определяется правовой режим земельных участков, равно как всего, что находится над и под поверхностью земельных участков и используется в процессе их застройки и последующей эксплуатации объектов капитального </a:t>
            </a:r>
            <a:r>
              <a:rPr lang="ru-RU" sz="1400" dirty="0" smtClean="0">
                <a:solidFill>
                  <a:srgbClr val="002060"/>
                </a:solidFill>
              </a:rPr>
              <a:t>строительства (ч.1 ст.36 </a:t>
            </a:r>
            <a:r>
              <a:rPr lang="ru-RU" sz="1400" dirty="0" err="1" smtClean="0">
                <a:solidFill>
                  <a:srgbClr val="002060"/>
                </a:solidFill>
              </a:rPr>
              <a:t>ГрК</a:t>
            </a:r>
            <a:r>
              <a:rPr lang="ru-RU" sz="1400" dirty="0" smtClean="0">
                <a:solidFill>
                  <a:srgbClr val="002060"/>
                </a:solidFill>
              </a:rPr>
              <a:t> РФ).</a:t>
            </a:r>
            <a:endParaRPr lang="ru-RU" sz="1400" dirty="0">
              <a:solidFill>
                <a:srgbClr val="002060"/>
              </a:solidFill>
            </a:endParaRPr>
          </a:p>
          <a:p>
            <a:pPr algn="just"/>
            <a:r>
              <a:rPr lang="ru-RU" sz="1300" dirty="0" smtClean="0">
                <a:solidFill>
                  <a:srgbClr val="002060"/>
                </a:solidFill>
              </a:rPr>
              <a:t>      Применительно </a:t>
            </a:r>
            <a:r>
              <a:rPr lang="ru-RU" sz="1300" dirty="0">
                <a:solidFill>
                  <a:srgbClr val="002060"/>
                </a:solidFill>
              </a:rPr>
              <a:t>к каждой территориальной зоне устанавливаются виды разрешенного использования земельных участков и объектов капитального </a:t>
            </a:r>
            <a:r>
              <a:rPr lang="ru-RU" sz="1300" dirty="0" smtClean="0">
                <a:solidFill>
                  <a:srgbClr val="002060"/>
                </a:solidFill>
              </a:rPr>
              <a:t>строительства (ч.2 ст.37 </a:t>
            </a:r>
            <a:r>
              <a:rPr lang="ru-RU" sz="1300" dirty="0" err="1" smtClean="0">
                <a:solidFill>
                  <a:srgbClr val="002060"/>
                </a:solidFill>
              </a:rPr>
              <a:t>ГрК</a:t>
            </a:r>
            <a:r>
              <a:rPr lang="ru-RU" sz="1300" dirty="0" smtClean="0">
                <a:solidFill>
                  <a:srgbClr val="002060"/>
                </a:solidFill>
              </a:rPr>
              <a:t> РФ).</a:t>
            </a:r>
          </a:p>
          <a:p>
            <a:r>
              <a:rPr lang="ru-RU" sz="1300" dirty="0" smtClean="0">
                <a:solidFill>
                  <a:srgbClr val="002060"/>
                </a:solidFill>
              </a:rPr>
              <a:t>      В градостроительном регламенте в отношении земельных участков и объектов капитального строительства, расположенных в пределах соответствующей территориальной зоны, указываются предельные (минимальные и (или) максимальные) размеры земельных участков и предельные параметры разрешенного строительства, реконструкции объектов капитального строительства (</a:t>
            </a:r>
            <a:r>
              <a:rPr lang="ru-RU" sz="1300" dirty="0">
                <a:solidFill>
                  <a:srgbClr val="002060"/>
                </a:solidFill>
              </a:rPr>
              <a:t>п.2 ч.6 ст.30 </a:t>
            </a:r>
            <a:r>
              <a:rPr lang="ru-RU" sz="1300" dirty="0" err="1">
                <a:solidFill>
                  <a:srgbClr val="002060"/>
                </a:solidFill>
              </a:rPr>
              <a:t>ГрК</a:t>
            </a:r>
            <a:r>
              <a:rPr lang="ru-RU" sz="1300" dirty="0">
                <a:solidFill>
                  <a:srgbClr val="002060"/>
                </a:solidFill>
              </a:rPr>
              <a:t> РФ</a:t>
            </a:r>
            <a:r>
              <a:rPr lang="ru-RU" sz="1300" dirty="0" smtClean="0">
                <a:solidFill>
                  <a:srgbClr val="002060"/>
                </a:solidFill>
              </a:rPr>
              <a:t>).</a:t>
            </a:r>
          </a:p>
          <a:p>
            <a:r>
              <a:rPr lang="ru-RU" sz="1300" dirty="0" smtClean="0">
                <a:solidFill>
                  <a:srgbClr val="002060"/>
                </a:solidFill>
              </a:rPr>
              <a:t>      Предельные параметры могут включать в себя: </a:t>
            </a:r>
          </a:p>
          <a:p>
            <a:pPr marL="285750" indent="-285750">
              <a:buFontTx/>
              <a:buChar char="-"/>
            </a:pPr>
            <a:r>
              <a:rPr lang="ru-RU" sz="1300" dirty="0" smtClean="0">
                <a:solidFill>
                  <a:srgbClr val="002060"/>
                </a:solidFill>
              </a:rPr>
              <a:t>предельные (минимальные и (или) максимальные) размеры земельных участков, в том числе их площадь; </a:t>
            </a:r>
          </a:p>
          <a:p>
            <a:pPr marL="285750" indent="-285750">
              <a:buFontTx/>
              <a:buChar char="-"/>
            </a:pPr>
            <a:r>
              <a:rPr lang="ru-RU" sz="1300" dirty="0" smtClean="0">
                <a:solidFill>
                  <a:srgbClr val="002060"/>
                </a:solidFill>
              </a:rPr>
              <a:t>минимальные </a:t>
            </a:r>
            <a:r>
              <a:rPr lang="ru-RU" sz="1300" dirty="0">
                <a:solidFill>
                  <a:srgbClr val="002060"/>
                </a:solidFill>
              </a:rPr>
              <a:t>отступы от границ земельных участков в целях определения мест допустимого размещения зданий, строений, сооружений, за пределами которых запрещено строительство зданий, строений, </a:t>
            </a:r>
            <a:r>
              <a:rPr lang="ru-RU" sz="1300" dirty="0" smtClean="0">
                <a:solidFill>
                  <a:srgbClr val="002060"/>
                </a:solidFill>
              </a:rPr>
              <a:t>сооружений; </a:t>
            </a:r>
          </a:p>
          <a:p>
            <a:pPr marL="285750" indent="-285750">
              <a:buFontTx/>
              <a:buChar char="-"/>
            </a:pPr>
            <a:r>
              <a:rPr lang="ru-RU" sz="1300" dirty="0" smtClean="0">
                <a:solidFill>
                  <a:srgbClr val="002060"/>
                </a:solidFill>
              </a:rPr>
              <a:t>предельное </a:t>
            </a:r>
            <a:r>
              <a:rPr lang="ru-RU" sz="1300" dirty="0">
                <a:solidFill>
                  <a:srgbClr val="002060"/>
                </a:solidFill>
              </a:rPr>
              <a:t>количество этажей или предельную высоту зданий, строений, </a:t>
            </a:r>
            <a:r>
              <a:rPr lang="ru-RU" sz="1300" dirty="0" smtClean="0">
                <a:solidFill>
                  <a:srgbClr val="002060"/>
                </a:solidFill>
              </a:rPr>
              <a:t>сооружений; </a:t>
            </a:r>
          </a:p>
          <a:p>
            <a:pPr marL="285750" indent="-285750">
              <a:buFontTx/>
              <a:buChar char="-"/>
            </a:pPr>
            <a:r>
              <a:rPr lang="ru-RU" sz="1400" dirty="0" smtClean="0">
                <a:solidFill>
                  <a:srgbClr val="002060"/>
                </a:solidFill>
              </a:rPr>
              <a:t>максимальный </a:t>
            </a:r>
            <a:r>
              <a:rPr lang="ru-RU" sz="1400" dirty="0">
                <a:solidFill>
                  <a:srgbClr val="002060"/>
                </a:solidFill>
              </a:rPr>
              <a:t>процент застройки в границах земельного участка, определяемый как отношение суммарной площади земельного участка, которая может быть застроена, ко всей площади земельного </a:t>
            </a:r>
            <a:r>
              <a:rPr lang="ru-RU" sz="1400" dirty="0" smtClean="0">
                <a:solidFill>
                  <a:srgbClr val="002060"/>
                </a:solidFill>
              </a:rPr>
              <a:t>участка; </a:t>
            </a:r>
          </a:p>
          <a:p>
            <a:pPr marL="285750" indent="-285750">
              <a:buFontTx/>
              <a:buChar char="-"/>
            </a:pPr>
            <a:r>
              <a:rPr lang="ru-RU" sz="1400" dirty="0" smtClean="0">
                <a:solidFill>
                  <a:srgbClr val="002060"/>
                </a:solidFill>
              </a:rPr>
              <a:t>иные показатели </a:t>
            </a:r>
            <a:r>
              <a:rPr lang="ru-RU" sz="1400" dirty="0">
                <a:solidFill>
                  <a:srgbClr val="002060"/>
                </a:solidFill>
              </a:rPr>
              <a:t> </a:t>
            </a:r>
            <a:r>
              <a:rPr lang="ru-RU" sz="1400" dirty="0" smtClean="0">
                <a:solidFill>
                  <a:srgbClr val="002060"/>
                </a:solidFill>
              </a:rPr>
              <a:t>(ч. </a:t>
            </a:r>
            <a:r>
              <a:rPr lang="ru-RU" sz="1400" dirty="0">
                <a:solidFill>
                  <a:srgbClr val="002060"/>
                </a:solidFill>
              </a:rPr>
              <a:t>1 </a:t>
            </a:r>
            <a:r>
              <a:rPr lang="ru-RU" sz="1400" dirty="0" smtClean="0">
                <a:solidFill>
                  <a:srgbClr val="002060"/>
                </a:solidFill>
              </a:rPr>
              <a:t>ст. </a:t>
            </a:r>
            <a:r>
              <a:rPr lang="ru-RU" sz="1400" dirty="0">
                <a:solidFill>
                  <a:srgbClr val="002060"/>
                </a:solidFill>
              </a:rPr>
              <a:t>38 </a:t>
            </a:r>
            <a:r>
              <a:rPr lang="ru-RU" sz="1400" dirty="0" err="1" smtClean="0">
                <a:solidFill>
                  <a:srgbClr val="002060"/>
                </a:solidFill>
              </a:rPr>
              <a:t>ГрК</a:t>
            </a:r>
            <a:r>
              <a:rPr lang="ru-RU" sz="1400" dirty="0" smtClean="0">
                <a:solidFill>
                  <a:srgbClr val="002060"/>
                </a:solidFill>
              </a:rPr>
              <a:t> РФ) </a:t>
            </a:r>
            <a:endParaRPr lang="ru-RU" sz="1400" dirty="0">
              <a:solidFill>
                <a:srgbClr val="002060"/>
              </a:solidFill>
            </a:endParaRPr>
          </a:p>
          <a:p>
            <a:r>
              <a:rPr lang="ru-RU" sz="1400" dirty="0" smtClean="0">
                <a:solidFill>
                  <a:srgbClr val="002060"/>
                </a:solidFill>
              </a:rPr>
              <a:t>      </a:t>
            </a:r>
            <a:r>
              <a:rPr lang="ru-RU" sz="1300" dirty="0" smtClean="0">
                <a:solidFill>
                  <a:srgbClr val="002060"/>
                </a:solidFill>
              </a:rPr>
              <a:t>Согласно пп.2,3 ст. 85 Земельного </a:t>
            </a:r>
            <a:r>
              <a:rPr lang="ru-RU" sz="1300" dirty="0">
                <a:solidFill>
                  <a:srgbClr val="002060"/>
                </a:solidFill>
              </a:rPr>
              <a:t>кодекса РФ градостроительный регламент территориальной зоны определяет основу правового режима земельных участков, равно как всего, что находится над и под поверхностью земельных участков и используется в процессе застройки и последующей эксплуатации зданий, сооружений</a:t>
            </a:r>
            <a:r>
              <a:rPr lang="ru-RU" sz="1300" dirty="0" smtClean="0">
                <a:solidFill>
                  <a:srgbClr val="002060"/>
                </a:solidFill>
              </a:rPr>
              <a:t>. Градостроительные </a:t>
            </a:r>
            <a:r>
              <a:rPr lang="ru-RU" sz="1300" dirty="0">
                <a:solidFill>
                  <a:srgbClr val="002060"/>
                </a:solidFill>
              </a:rPr>
              <a:t>регламенты обязательны для исполнения всеми собственниками земельных участков, землепользователями, землевладельцами и арендаторами земельных участков независимо от форм собственности и иных прав на земельные участки</a:t>
            </a:r>
            <a:r>
              <a:rPr lang="ru-RU" sz="1300" dirty="0" smtClean="0">
                <a:solidFill>
                  <a:srgbClr val="002060"/>
                </a:solidFill>
              </a:rPr>
              <a:t>.</a:t>
            </a:r>
            <a:endParaRPr lang="ru-RU" sz="1300" dirty="0">
              <a:solidFill>
                <a:srgbClr val="002060"/>
              </a:solidFill>
            </a:endParaRPr>
          </a:p>
        </p:txBody>
      </p:sp>
    </p:spTree>
    <p:extLst>
      <p:ext uri="{BB962C8B-B14F-4D97-AF65-F5344CB8AC3E}">
        <p14:creationId xmlns:p14="http://schemas.microsoft.com/office/powerpoint/2010/main" val="2579978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5ACA335-37F7-42C7-872A-92C3D7072F89}" type="slidenum">
              <a:rPr lang="ru-RU" smtClean="0"/>
              <a:t>7</a:t>
            </a:fld>
            <a:endParaRPr lang="ru-RU"/>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9382"/>
            <a:ext cx="12192000" cy="6163408"/>
          </a:xfrm>
          <a:prstGeom prst="rect">
            <a:avLst/>
          </a:prstGeom>
        </p:spPr>
      </p:pic>
      <p:sp>
        <p:nvSpPr>
          <p:cNvPr id="4" name="TextBox 3"/>
          <p:cNvSpPr txBox="1"/>
          <p:nvPr/>
        </p:nvSpPr>
        <p:spPr>
          <a:xfrm>
            <a:off x="800100" y="269998"/>
            <a:ext cx="10654811" cy="707886"/>
          </a:xfrm>
          <a:prstGeom prst="rect">
            <a:avLst/>
          </a:prstGeom>
          <a:noFill/>
        </p:spPr>
        <p:txBody>
          <a:bodyPr wrap="square" rtlCol="0">
            <a:spAutoFit/>
          </a:bodyPr>
          <a:lstStyle/>
          <a:p>
            <a:pPr lvl="0" algn="ctr"/>
            <a:r>
              <a:rPr lang="ru-RU" sz="2000" b="1" dirty="0" smtClean="0">
                <a:solidFill>
                  <a:schemeClr val="bg2">
                    <a:lumMod val="25000"/>
                  </a:schemeClr>
                </a:solidFill>
              </a:rPr>
              <a:t>Пределы правовой экспертизы по учету реконструированных объектов капитального строительства</a:t>
            </a:r>
            <a:endParaRPr lang="ru-RU" sz="2000" b="1" dirty="0">
              <a:solidFill>
                <a:schemeClr val="bg2">
                  <a:lumMod val="25000"/>
                </a:schemeClr>
              </a:solidFill>
            </a:endParaRPr>
          </a:p>
        </p:txBody>
      </p:sp>
      <p:sp>
        <p:nvSpPr>
          <p:cNvPr id="5" name="TextBox 4"/>
          <p:cNvSpPr txBox="1"/>
          <p:nvPr/>
        </p:nvSpPr>
        <p:spPr>
          <a:xfrm>
            <a:off x="161193" y="6484751"/>
            <a:ext cx="5734449" cy="400110"/>
          </a:xfrm>
          <a:prstGeom prst="rect">
            <a:avLst/>
          </a:prstGeom>
          <a:noFill/>
        </p:spPr>
        <p:txBody>
          <a:bodyPr wrap="square" rtlCol="0">
            <a:spAutoFit/>
          </a:bodyPr>
          <a:lstStyle/>
          <a:p>
            <a:r>
              <a:rPr lang="ru-RU" sz="1000" dirty="0" smtClean="0"/>
              <a:t>*</a:t>
            </a:r>
            <a:r>
              <a:rPr lang="ru-RU" sz="1000" dirty="0"/>
              <a:t>Федеральный закон от 13.07.2015 N </a:t>
            </a:r>
            <a:r>
              <a:rPr lang="ru-RU" sz="1000" dirty="0" smtClean="0"/>
              <a:t>218-ФЗ "</a:t>
            </a:r>
            <a:r>
              <a:rPr lang="ru-RU" sz="1000" dirty="0"/>
              <a:t>О государственной регистрации недвижимости</a:t>
            </a:r>
            <a:r>
              <a:rPr lang="ru-RU" sz="1000" dirty="0" smtClean="0"/>
              <a:t>"</a:t>
            </a:r>
            <a:endParaRPr lang="ru-RU" sz="1000" dirty="0"/>
          </a:p>
        </p:txBody>
      </p:sp>
      <p:sp>
        <p:nvSpPr>
          <p:cNvPr id="7" name="TextBox 6"/>
          <p:cNvSpPr txBox="1"/>
          <p:nvPr/>
        </p:nvSpPr>
        <p:spPr>
          <a:xfrm>
            <a:off x="471093" y="5099756"/>
            <a:ext cx="11312824" cy="1384995"/>
          </a:xfrm>
          <a:prstGeom prst="rect">
            <a:avLst/>
          </a:prstGeom>
          <a:noFill/>
        </p:spPr>
        <p:txBody>
          <a:bodyPr wrap="square" rtlCol="0">
            <a:spAutoFit/>
          </a:bodyPr>
          <a:lstStyle/>
          <a:p>
            <a:pPr algn="ctr"/>
            <a:r>
              <a:rPr lang="ru-RU" sz="1400" b="1" i="1" dirty="0" smtClean="0">
                <a:solidFill>
                  <a:srgbClr val="002060"/>
                </a:solidFill>
              </a:rPr>
              <a:t>Проектная документация:</a:t>
            </a:r>
          </a:p>
          <a:p>
            <a:pPr algn="just"/>
            <a:r>
              <a:rPr lang="ru-RU" sz="1400" dirty="0" smtClean="0">
                <a:solidFill>
                  <a:srgbClr val="002060"/>
                </a:solidFill>
              </a:rPr>
              <a:t>        В </a:t>
            </a:r>
            <a:r>
              <a:rPr lang="ru-RU" sz="1400" dirty="0">
                <a:solidFill>
                  <a:srgbClr val="002060"/>
                </a:solidFill>
              </a:rPr>
              <a:t>соответствии </a:t>
            </a:r>
            <a:r>
              <a:rPr lang="ru-RU" sz="1400" dirty="0" smtClean="0">
                <a:solidFill>
                  <a:srgbClr val="002060"/>
                </a:solidFill>
              </a:rPr>
              <a:t>с частью 3 статьи 47, частью 5 статьи 48, частью 3.1 статьи 52 </a:t>
            </a:r>
            <a:r>
              <a:rPr lang="ru-RU" sz="1400" dirty="0" err="1" smtClean="0">
                <a:solidFill>
                  <a:srgbClr val="002060"/>
                </a:solidFill>
              </a:rPr>
              <a:t>ГрК</a:t>
            </a:r>
            <a:r>
              <a:rPr lang="ru-RU" sz="1400" dirty="0" smtClean="0">
                <a:solidFill>
                  <a:srgbClr val="002060"/>
                </a:solidFill>
              </a:rPr>
              <a:t> РФ </a:t>
            </a:r>
            <a:r>
              <a:rPr lang="ru-RU" sz="1400" dirty="0">
                <a:solidFill>
                  <a:srgbClr val="002060"/>
                </a:solidFill>
              </a:rPr>
              <a:t> с 1 июля 2017 года </a:t>
            </a:r>
            <a:r>
              <a:rPr lang="ru-RU" sz="1400" dirty="0" smtClean="0">
                <a:solidFill>
                  <a:srgbClr val="002060"/>
                </a:solidFill>
              </a:rPr>
              <a:t>застройщик самостоятельно </a:t>
            </a:r>
            <a:r>
              <a:rPr lang="ru-RU" sz="1400" dirty="0">
                <a:solidFill>
                  <a:srgbClr val="002060"/>
                </a:solidFill>
              </a:rPr>
              <a:t>осуществляющий строительство, реконструкцию, капитальный ремонт объектов капитального строительства</a:t>
            </a:r>
            <a:r>
              <a:rPr lang="ru-RU" sz="1400" dirty="0" smtClean="0">
                <a:solidFill>
                  <a:srgbClr val="002060"/>
                </a:solidFill>
              </a:rPr>
              <a:t>, либо </a:t>
            </a:r>
            <a:r>
              <a:rPr lang="ru-RU" sz="1400" dirty="0">
                <a:solidFill>
                  <a:srgbClr val="002060"/>
                </a:solidFill>
              </a:rPr>
              <a:t>индивидуальный предприниматель или юридическое </a:t>
            </a:r>
            <a:r>
              <a:rPr lang="ru-RU" sz="1400" dirty="0" smtClean="0">
                <a:solidFill>
                  <a:srgbClr val="002060"/>
                </a:solidFill>
              </a:rPr>
              <a:t>лицо выполняющий </a:t>
            </a:r>
            <a:r>
              <a:rPr lang="ru-RU" sz="1400" dirty="0">
                <a:solidFill>
                  <a:srgbClr val="002060"/>
                </a:solidFill>
              </a:rPr>
              <a:t>инженерные </a:t>
            </a:r>
            <a:r>
              <a:rPr lang="ru-RU" sz="1400" dirty="0" smtClean="0">
                <a:solidFill>
                  <a:srgbClr val="002060"/>
                </a:solidFill>
              </a:rPr>
              <a:t>изыскания и </a:t>
            </a:r>
            <a:r>
              <a:rPr lang="ru-RU" sz="1400" dirty="0">
                <a:solidFill>
                  <a:srgbClr val="002060"/>
                </a:solidFill>
              </a:rPr>
              <a:t>подготовку проектной документации, </a:t>
            </a:r>
            <a:r>
              <a:rPr lang="ru-RU" sz="1400" dirty="0" smtClean="0">
                <a:solidFill>
                  <a:srgbClr val="002060"/>
                </a:solidFill>
              </a:rPr>
              <a:t>обязаны </a:t>
            </a:r>
            <a:r>
              <a:rPr lang="ru-RU" sz="1400" dirty="0">
                <a:solidFill>
                  <a:srgbClr val="002060"/>
                </a:solidFill>
              </a:rPr>
              <a:t>быть </a:t>
            </a:r>
            <a:r>
              <a:rPr lang="ru-RU" sz="1400" dirty="0" smtClean="0">
                <a:solidFill>
                  <a:srgbClr val="002060"/>
                </a:solidFill>
              </a:rPr>
              <a:t>членами </a:t>
            </a:r>
            <a:r>
              <a:rPr lang="ru-RU" sz="1400" dirty="0">
                <a:solidFill>
                  <a:srgbClr val="002060"/>
                </a:solidFill>
              </a:rPr>
              <a:t>соответствующей саморегулируемой </a:t>
            </a:r>
            <a:r>
              <a:rPr lang="ru-RU" sz="1400" dirty="0" smtClean="0">
                <a:solidFill>
                  <a:srgbClr val="002060"/>
                </a:solidFill>
              </a:rPr>
              <a:t>организации </a:t>
            </a:r>
            <a:r>
              <a:rPr lang="ru-RU" sz="1400" dirty="0">
                <a:solidFill>
                  <a:srgbClr val="002060"/>
                </a:solidFill>
              </a:rPr>
              <a:t>в области инженерных </a:t>
            </a:r>
            <a:r>
              <a:rPr lang="ru-RU" sz="1400" dirty="0" smtClean="0">
                <a:solidFill>
                  <a:srgbClr val="002060"/>
                </a:solidFill>
              </a:rPr>
              <a:t>изысканий.</a:t>
            </a:r>
            <a:endParaRPr lang="ru-RU" sz="1400" dirty="0">
              <a:solidFill>
                <a:srgbClr val="002060"/>
              </a:solidFill>
            </a:endParaRPr>
          </a:p>
          <a:p>
            <a:endParaRPr lang="ru-RU" sz="1400" dirty="0">
              <a:solidFill>
                <a:srgbClr val="002060"/>
              </a:solidFill>
            </a:endParaRPr>
          </a:p>
        </p:txBody>
      </p:sp>
      <p:sp>
        <p:nvSpPr>
          <p:cNvPr id="14" name="Текст 2"/>
          <p:cNvSpPr txBox="1">
            <a:spLocks/>
          </p:cNvSpPr>
          <p:nvPr/>
        </p:nvSpPr>
        <p:spPr>
          <a:xfrm>
            <a:off x="439588" y="1148005"/>
            <a:ext cx="11312824" cy="3753604"/>
          </a:xfrm>
          <a:prstGeom prst="rect">
            <a:avLst/>
          </a:prstGeom>
        </p:spPr>
        <p:txBody>
          <a:bodyPr vert="horz" lIns="91440" tIns="45720" rIns="91440" bIns="45720" rtlCol="0" anchor="ctr">
            <a:noAutofit/>
          </a:bodyP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400" dirty="0" smtClean="0">
                <a:solidFill>
                  <a:srgbClr val="002060"/>
                </a:solidFill>
              </a:rPr>
              <a:t>       Оценка проведенных в отношении здания работ по реконструкции на предмет того, затрагивают или не затрагивают соответствующие изменения здания конструктивные и другие характеристики его надежности и безопасности, в связи с чем отсутствует необходимость получения разрешения на строительство (реконструкцию) данного здания, </a:t>
            </a:r>
            <a:r>
              <a:rPr lang="ru-RU" sz="1400" u="sng" dirty="0" smtClean="0">
                <a:solidFill>
                  <a:srgbClr val="002060"/>
                </a:solidFill>
              </a:rPr>
              <a:t>не входит в компетенцию государственного регистратора </a:t>
            </a:r>
            <a:r>
              <a:rPr lang="ru-RU" sz="1400" dirty="0" smtClean="0">
                <a:solidFill>
                  <a:srgbClr val="002060"/>
                </a:solidFill>
              </a:rPr>
              <a:t>прав при проведении предусмотренной статьей 29 Закона № 218-ФЗ* правовой экспертизы документов, представленных в целях осуществления государственного кадастрового учета изменений здания после его реконструкции.</a:t>
            </a:r>
          </a:p>
          <a:p>
            <a:pPr algn="just"/>
            <a:r>
              <a:rPr lang="ru-RU" sz="1400" dirty="0" smtClean="0">
                <a:solidFill>
                  <a:srgbClr val="002060"/>
                </a:solidFill>
              </a:rPr>
              <a:t>      Однако, в целях разрешения вопроса о необходимости получения разрешения на строительство (реконструкцию) здания, в отношении которого представлено заявление об осуществлении государственного кадастрового учета изменений, </a:t>
            </a:r>
            <a:r>
              <a:rPr lang="ru-RU" sz="1400" u="sng" dirty="0" smtClean="0">
                <a:solidFill>
                  <a:srgbClr val="002060"/>
                </a:solidFill>
              </a:rPr>
              <a:t>необходимо предоставление информации (изложенной в виде вывода в проектной документации (при ее наличии) или в виде отдельного документа (заключения, справки и тому подобное), </a:t>
            </a:r>
            <a:r>
              <a:rPr lang="ru-RU" sz="1400" dirty="0" smtClean="0">
                <a:solidFill>
                  <a:srgbClr val="002060"/>
                </a:solidFill>
              </a:rPr>
              <a:t>подготовленной уполномоченной организацией, имеющей соответствующую лицензию (свидетельство о допуске к определенному виду или видам работ, которые оказывают влияние на безопасность объектов капитального строительства). Форма документа, подтверждающего отсутствие необходимости получения разрешения на строительство, реконструкцию объекта капитального строительства, законодательными актами Российской Федерации не регламентирована.</a:t>
            </a:r>
          </a:p>
          <a:p>
            <a:pPr algn="just"/>
            <a:endParaRPr lang="ru-RU" sz="1400" dirty="0" smtClean="0">
              <a:solidFill>
                <a:srgbClr val="002060"/>
              </a:solidFill>
            </a:endParaRPr>
          </a:p>
          <a:p>
            <a:pPr>
              <a:lnSpc>
                <a:spcPct val="110000"/>
              </a:lnSpc>
            </a:pPr>
            <a:r>
              <a:rPr lang="ru-RU" sz="1400" dirty="0" smtClean="0">
                <a:solidFill>
                  <a:srgbClr val="FF0000"/>
                </a:solidFill>
              </a:rPr>
              <a:t>ВАЖНО: </a:t>
            </a:r>
            <a:r>
              <a:rPr lang="ru-RU" sz="1400" b="1" i="1" dirty="0" smtClean="0">
                <a:solidFill>
                  <a:srgbClr val="002060"/>
                </a:solidFill>
              </a:rPr>
              <a:t>Если в рамках работ по реконструкции изменяются параметры объекта капитального строительства, его частей, такие как </a:t>
            </a:r>
            <a:r>
              <a:rPr lang="ru-RU" sz="1400" b="1" i="1" u="sng" dirty="0" smtClean="0">
                <a:solidFill>
                  <a:srgbClr val="002060"/>
                </a:solidFill>
              </a:rPr>
              <a:t>высота, количество этажей, площадь, объем</a:t>
            </a:r>
            <a:r>
              <a:rPr lang="ru-RU" sz="1400" b="1" i="1" dirty="0" smtClean="0">
                <a:solidFill>
                  <a:srgbClr val="002060"/>
                </a:solidFill>
              </a:rPr>
              <a:t>, то необходимо получение разрешения на строительство, а по результатам ее окончания - разрешения на ввод объекта в эксплуатацию (</a:t>
            </a:r>
            <a:r>
              <a:rPr lang="ru-RU" sz="1400" b="1" i="1" dirty="0">
                <a:solidFill>
                  <a:srgbClr val="002060"/>
                </a:solidFill>
              </a:rPr>
              <a:t>п. 14 ст. 1  </a:t>
            </a:r>
            <a:r>
              <a:rPr lang="ru-RU" sz="1400" b="1" i="1" dirty="0" err="1">
                <a:solidFill>
                  <a:srgbClr val="002060"/>
                </a:solidFill>
              </a:rPr>
              <a:t>ГрК</a:t>
            </a:r>
            <a:r>
              <a:rPr lang="ru-RU" sz="1400" b="1" i="1" dirty="0">
                <a:solidFill>
                  <a:srgbClr val="002060"/>
                </a:solidFill>
              </a:rPr>
              <a:t> РФ</a:t>
            </a:r>
            <a:r>
              <a:rPr lang="ru-RU" sz="1400" b="1" i="1" dirty="0" smtClean="0">
                <a:solidFill>
                  <a:srgbClr val="002060"/>
                </a:solidFill>
              </a:rPr>
              <a:t>).</a:t>
            </a:r>
            <a:endParaRPr lang="ru-RU" sz="1400" b="1" i="1" dirty="0">
              <a:solidFill>
                <a:srgbClr val="002060"/>
              </a:solidFill>
            </a:endParaRPr>
          </a:p>
        </p:txBody>
      </p:sp>
    </p:spTree>
    <p:extLst>
      <p:ext uri="{BB962C8B-B14F-4D97-AF65-F5344CB8AC3E}">
        <p14:creationId xmlns:p14="http://schemas.microsoft.com/office/powerpoint/2010/main" val="3610547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5ACA335-37F7-42C7-872A-92C3D7072F89}" type="slidenum">
              <a:rPr lang="ru-RU" smtClean="0"/>
              <a:t>8</a:t>
            </a:fld>
            <a:endParaRPr lang="ru-RU"/>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1302"/>
            <a:ext cx="12192000" cy="6163408"/>
          </a:xfrm>
          <a:prstGeom prst="rect">
            <a:avLst/>
          </a:prstGeom>
        </p:spPr>
      </p:pic>
      <p:sp>
        <p:nvSpPr>
          <p:cNvPr id="4" name="TextBox 3"/>
          <p:cNvSpPr txBox="1"/>
          <p:nvPr/>
        </p:nvSpPr>
        <p:spPr>
          <a:xfrm>
            <a:off x="768594" y="151827"/>
            <a:ext cx="10654811" cy="646331"/>
          </a:xfrm>
          <a:prstGeom prst="rect">
            <a:avLst/>
          </a:prstGeom>
          <a:noFill/>
        </p:spPr>
        <p:txBody>
          <a:bodyPr wrap="square" rtlCol="0">
            <a:spAutoFit/>
          </a:bodyPr>
          <a:lstStyle/>
          <a:p>
            <a:pPr lvl="0" algn="ctr"/>
            <a:r>
              <a:rPr lang="ru-RU" b="1" dirty="0">
                <a:solidFill>
                  <a:schemeClr val="bg2">
                    <a:lumMod val="25000"/>
                  </a:schemeClr>
                </a:solidFill>
              </a:rPr>
              <a:t>Исключение наименования и внесение ВРИ здания (одновременно) с изменением назначения (</a:t>
            </a:r>
            <a:r>
              <a:rPr lang="ru-RU" b="1" dirty="0" smtClean="0">
                <a:solidFill>
                  <a:schemeClr val="bg2">
                    <a:lumMod val="25000"/>
                  </a:schemeClr>
                </a:solidFill>
              </a:rPr>
              <a:t>жилое/нежилое</a:t>
            </a:r>
            <a:r>
              <a:rPr lang="ru-RU" b="1" dirty="0">
                <a:solidFill>
                  <a:schemeClr val="bg2">
                    <a:lumMod val="25000"/>
                  </a:schemeClr>
                </a:solidFill>
              </a:rPr>
              <a:t>)</a:t>
            </a:r>
            <a:endParaRPr lang="ru-RU" sz="2000" b="1" dirty="0">
              <a:solidFill>
                <a:schemeClr val="bg2">
                  <a:lumMod val="25000"/>
                </a:schemeClr>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166416836"/>
              </p:ext>
            </p:extLst>
          </p:nvPr>
        </p:nvGraphicFramePr>
        <p:xfrm>
          <a:off x="403162" y="798158"/>
          <a:ext cx="11331638" cy="4770120"/>
        </p:xfrm>
        <a:graphic>
          <a:graphicData uri="http://schemas.openxmlformats.org/drawingml/2006/table">
            <a:tbl>
              <a:tblPr firstRow="1" bandRow="1">
                <a:tableStyleId>{5C22544A-7EE6-4342-B048-85BDC9FD1C3A}</a:tableStyleId>
              </a:tblPr>
              <a:tblGrid>
                <a:gridCol w="2363463">
                  <a:extLst>
                    <a:ext uri="{9D8B030D-6E8A-4147-A177-3AD203B41FA5}">
                      <a16:colId xmlns="" xmlns:a16="http://schemas.microsoft.com/office/drawing/2014/main" val="2782663283"/>
                    </a:ext>
                  </a:extLst>
                </a:gridCol>
                <a:gridCol w="2329728">
                  <a:extLst>
                    <a:ext uri="{9D8B030D-6E8A-4147-A177-3AD203B41FA5}">
                      <a16:colId xmlns="" xmlns:a16="http://schemas.microsoft.com/office/drawing/2014/main" val="622092500"/>
                    </a:ext>
                  </a:extLst>
                </a:gridCol>
                <a:gridCol w="3508974">
                  <a:extLst>
                    <a:ext uri="{9D8B030D-6E8A-4147-A177-3AD203B41FA5}">
                      <a16:colId xmlns="" xmlns:a16="http://schemas.microsoft.com/office/drawing/2014/main" val="1776100273"/>
                    </a:ext>
                  </a:extLst>
                </a:gridCol>
                <a:gridCol w="3129473">
                  <a:extLst>
                    <a:ext uri="{9D8B030D-6E8A-4147-A177-3AD203B41FA5}">
                      <a16:colId xmlns="" xmlns:a16="http://schemas.microsoft.com/office/drawing/2014/main" val="3706159484"/>
                    </a:ext>
                  </a:extLst>
                </a:gridCol>
              </a:tblGrid>
              <a:tr h="448879">
                <a:tc>
                  <a:txBody>
                    <a:bodyPr/>
                    <a:lstStyle/>
                    <a:p>
                      <a:pPr algn="ctr"/>
                      <a:r>
                        <a:rPr lang="ru-RU" sz="1400" dirty="0" smtClean="0"/>
                        <a:t>Ситуация</a:t>
                      </a:r>
                      <a:endParaRPr lang="ru-RU" sz="1400" dirty="0"/>
                    </a:p>
                  </a:txBody>
                  <a:tcPr/>
                </a:tc>
                <a:tc>
                  <a:txBody>
                    <a:bodyPr/>
                    <a:lstStyle/>
                    <a:p>
                      <a:pPr algn="ctr"/>
                      <a:r>
                        <a:rPr lang="ru-RU" sz="1400" dirty="0" smtClean="0"/>
                        <a:t>Порядок действий/документы</a:t>
                      </a:r>
                      <a:endParaRPr lang="ru-RU" sz="1400" dirty="0"/>
                    </a:p>
                  </a:txBody>
                  <a:tcPr/>
                </a:tc>
                <a:tc>
                  <a:txBody>
                    <a:bodyPr/>
                    <a:lstStyle/>
                    <a:p>
                      <a:pPr algn="ctr"/>
                      <a:r>
                        <a:rPr lang="ru-RU" sz="1400" dirty="0" smtClean="0"/>
                        <a:t>Норма права</a:t>
                      </a:r>
                      <a:endParaRPr lang="ru-RU" sz="1400" dirty="0"/>
                    </a:p>
                  </a:txBody>
                  <a:tcPr/>
                </a:tc>
                <a:tc>
                  <a:txBody>
                    <a:bodyPr/>
                    <a:lstStyle/>
                    <a:p>
                      <a:pPr algn="ctr"/>
                      <a:r>
                        <a:rPr lang="ru-RU" sz="1400" dirty="0" smtClean="0"/>
                        <a:t>Пример</a:t>
                      </a:r>
                      <a:endParaRPr lang="ru-RU" sz="1400" dirty="0"/>
                    </a:p>
                  </a:txBody>
                  <a:tcPr/>
                </a:tc>
                <a:extLst>
                  <a:ext uri="{0D108BD9-81ED-4DB2-BD59-A6C34878D82A}">
                    <a16:rowId xmlns="" xmlns:a16="http://schemas.microsoft.com/office/drawing/2014/main" val="2181137273"/>
                  </a:ext>
                </a:extLst>
              </a:tr>
              <a:tr h="1821920">
                <a:tc>
                  <a:txBody>
                    <a:bodyPr/>
                    <a:lstStyle/>
                    <a:p>
                      <a:pPr algn="ctr"/>
                      <a:r>
                        <a:rPr lang="ru-RU" sz="1300" b="0" i="0" kern="1200" dirty="0" smtClean="0">
                          <a:solidFill>
                            <a:schemeClr val="tx1"/>
                          </a:solidFill>
                          <a:effectLst/>
                          <a:latin typeface="+mn-lt"/>
                          <a:ea typeface="+mn-ea"/>
                          <a:cs typeface="+mn-cs"/>
                        </a:rPr>
                        <a:t>заявление об учете изменения характеристик объекта </a:t>
                      </a:r>
                    </a:p>
                    <a:p>
                      <a:pPr algn="ctr"/>
                      <a:r>
                        <a:rPr lang="ru-RU" sz="1300" b="0" i="0" kern="1200" dirty="0" smtClean="0">
                          <a:solidFill>
                            <a:schemeClr val="tx1"/>
                          </a:solidFill>
                          <a:effectLst/>
                          <a:latin typeface="+mn-lt"/>
                          <a:ea typeface="+mn-ea"/>
                          <a:cs typeface="+mn-cs"/>
                        </a:rPr>
                        <a:t>с целью изменения наименования здания/сооружения  и назначения (жилое/нежилое) без изменения основных характеристик объекта</a:t>
                      </a:r>
                      <a:endParaRPr lang="ru-RU" sz="1300" i="0" dirty="0">
                        <a:solidFill>
                          <a:schemeClr val="tx1"/>
                        </a:solidFill>
                      </a:endParaRPr>
                    </a:p>
                  </a:txBody>
                  <a:tcPr/>
                </a:tc>
                <a:tc>
                  <a:txBody>
                    <a:bodyPr/>
                    <a:lstStyle/>
                    <a:p>
                      <a:pPr algn="ctr"/>
                      <a:r>
                        <a:rPr lang="ru-RU" sz="1250" b="0" i="0" kern="1200" dirty="0" smtClean="0">
                          <a:solidFill>
                            <a:schemeClr val="tx1"/>
                          </a:solidFill>
                          <a:effectLst/>
                          <a:latin typeface="+mn-lt"/>
                          <a:ea typeface="+mn-ea"/>
                          <a:cs typeface="+mn-cs"/>
                        </a:rPr>
                        <a:t>принимается решение о приостановлении в случае </a:t>
                      </a:r>
                      <a:r>
                        <a:rPr lang="ru-RU" sz="1250" i="0" kern="1200" dirty="0" smtClean="0">
                          <a:solidFill>
                            <a:schemeClr val="tx1"/>
                          </a:solidFill>
                          <a:effectLst/>
                          <a:latin typeface="+mn-lt"/>
                          <a:ea typeface="+mn-ea"/>
                          <a:cs typeface="+mn-cs"/>
                        </a:rPr>
                        <a:t>поступления информация об отсутствии разрешения на ввод (запрашивается органом регистрации прав по межведомственным запросам)</a:t>
                      </a:r>
                      <a:r>
                        <a:rPr lang="ru-RU" sz="1250" b="0" i="0" kern="1200" dirty="0" smtClean="0">
                          <a:solidFill>
                            <a:schemeClr val="tx1"/>
                          </a:solidFill>
                          <a:effectLst/>
                          <a:latin typeface="+mn-lt"/>
                          <a:ea typeface="+mn-ea"/>
                          <a:cs typeface="+mn-cs"/>
                        </a:rPr>
                        <a:t> </a:t>
                      </a:r>
                      <a:endParaRPr lang="ru-RU" sz="1250" b="0" i="0" dirty="0">
                        <a:solidFill>
                          <a:schemeClr val="tx1"/>
                        </a:solidFill>
                      </a:endParaRPr>
                    </a:p>
                  </a:txBody>
                  <a:tcPr/>
                </a:tc>
                <a:tc>
                  <a:txBody>
                    <a:bodyPr/>
                    <a:lstStyle/>
                    <a:p>
                      <a:pPr marL="0" indent="0" algn="l">
                        <a:buFontTx/>
                        <a:buNone/>
                      </a:pPr>
                      <a:endParaRPr lang="ru-RU" sz="1250" b="0" i="0" dirty="0" smtClean="0"/>
                    </a:p>
                    <a:p>
                      <a:pPr marL="285750" indent="-285750" algn="l">
                        <a:buFontTx/>
                        <a:buChar char="-"/>
                      </a:pPr>
                      <a:r>
                        <a:rPr lang="ru-RU" sz="1250" b="0" i="0" dirty="0" smtClean="0"/>
                        <a:t>ч.18 ст.70 Закона № 218-ФЗ*</a:t>
                      </a:r>
                    </a:p>
                    <a:p>
                      <a:pPr marL="0" indent="0" algn="l">
                        <a:buFontTx/>
                        <a:buNone/>
                      </a:pPr>
                      <a:endParaRPr lang="ru-RU" sz="1250" b="0" i="0" dirty="0" smtClean="0"/>
                    </a:p>
                    <a:p>
                      <a:pPr marL="285750" indent="-285750" algn="l">
                        <a:buFontTx/>
                        <a:buChar char="-"/>
                      </a:pPr>
                      <a:r>
                        <a:rPr lang="ru-RU" sz="1250" b="0" i="0" dirty="0" smtClean="0"/>
                        <a:t>ст. 51 </a:t>
                      </a:r>
                      <a:r>
                        <a:rPr lang="ru-RU" sz="1250" b="0" i="0" dirty="0" err="1" smtClean="0"/>
                        <a:t>ГрК</a:t>
                      </a:r>
                      <a:r>
                        <a:rPr lang="ru-RU" sz="1250" b="0" i="0" dirty="0" smtClean="0"/>
                        <a:t> РФ </a:t>
                      </a:r>
                    </a:p>
                    <a:p>
                      <a:pPr marL="0" indent="0" algn="l">
                        <a:buFontTx/>
                        <a:buNone/>
                      </a:pPr>
                      <a:endParaRPr lang="ru-RU" sz="1250" b="0" i="0" kern="1200" dirty="0" smtClean="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ru-RU" sz="1300" i="0" dirty="0" smtClean="0"/>
                        <a:t>1. В ЕГРН здание с наименованием «Индивидуальный жилой дом», назначением «жилое». Обратились с заявлением о смене</a:t>
                      </a:r>
                      <a:r>
                        <a:rPr lang="ru-RU" sz="1300" i="0" baseline="0" dirty="0" smtClean="0"/>
                        <a:t> наименования «нежилое здание», назначение «нежилое». </a:t>
                      </a:r>
                      <a:r>
                        <a:rPr lang="ru-RU" sz="1300" b="0" i="0" kern="1200" dirty="0" smtClean="0">
                          <a:solidFill>
                            <a:schemeClr val="dk1"/>
                          </a:solidFill>
                          <a:effectLst/>
                          <a:latin typeface="+mn-lt"/>
                          <a:ea typeface="+mn-ea"/>
                          <a:cs typeface="+mn-cs"/>
                        </a:rPr>
                        <a:t>Земельный участок под объектом имеет ВРИ - ремонт автомобилей 4.9.1.4. (Рис.1)</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ru-RU" sz="1300" i="0"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ru-RU" sz="1300" i="0" baseline="0" dirty="0" smtClean="0"/>
                        <a:t>2. </a:t>
                      </a:r>
                      <a:r>
                        <a:rPr lang="ru-RU" sz="1300" i="0" dirty="0" smtClean="0"/>
                        <a:t>В ЕГРН здание с наименованием «Жилой дом», назначением «жилое». Обратились с заявлением о смене</a:t>
                      </a:r>
                      <a:r>
                        <a:rPr lang="ru-RU" sz="1300" i="0" baseline="0" dirty="0" smtClean="0"/>
                        <a:t> наименования «Магазин», назначение «нежилое». </a:t>
                      </a:r>
                      <a:r>
                        <a:rPr lang="ru-RU" sz="1300" b="0" i="0" kern="1200" dirty="0" smtClean="0">
                          <a:solidFill>
                            <a:schemeClr val="dk1"/>
                          </a:solidFill>
                          <a:effectLst/>
                          <a:latin typeface="+mn-lt"/>
                          <a:ea typeface="+mn-ea"/>
                          <a:cs typeface="+mn-cs"/>
                        </a:rPr>
                        <a:t>Земельный участок под объектом имеет ВРИ  - Предпринимательство.</a:t>
                      </a:r>
                      <a:r>
                        <a:rPr lang="ru-RU" sz="1300" b="0" i="0" kern="1200" baseline="0" dirty="0" smtClean="0">
                          <a:solidFill>
                            <a:schemeClr val="dk1"/>
                          </a:solidFill>
                          <a:effectLst/>
                          <a:latin typeface="+mn-lt"/>
                          <a:ea typeface="+mn-ea"/>
                          <a:cs typeface="+mn-cs"/>
                        </a:rPr>
                        <a:t> (Рис.2)</a:t>
                      </a:r>
                      <a:endParaRPr lang="ru-RU" sz="1300" i="0" baseline="0" dirty="0" smtClean="0"/>
                    </a:p>
                    <a:p>
                      <a:pPr marL="0" indent="0" algn="l">
                        <a:buFont typeface="Wingdings" panose="05000000000000000000" pitchFamily="2" charset="2"/>
                        <a:buNone/>
                      </a:pPr>
                      <a:endParaRPr lang="ru-RU" sz="1300" i="0" baseline="0" dirty="0" smtClean="0"/>
                    </a:p>
                    <a:p>
                      <a:pPr marL="0" indent="0" algn="ctr">
                        <a:buFont typeface="Wingdings" panose="05000000000000000000" pitchFamily="2" charset="2"/>
                        <a:buNone/>
                      </a:pPr>
                      <a:r>
                        <a:rPr lang="ru-RU" sz="1300" i="0" baseline="0" dirty="0" smtClean="0"/>
                        <a:t> </a:t>
                      </a:r>
                      <a:r>
                        <a:rPr lang="ru-RU" sz="1300" b="1" i="0" baseline="0" dirty="0" smtClean="0">
                          <a:solidFill>
                            <a:srgbClr val="FF0000"/>
                          </a:solidFill>
                        </a:rPr>
                        <a:t>В качестве документа представлен Акт ОМС о переводе из жилого здания (помещения) в нежилое и смене наименования.</a:t>
                      </a:r>
                      <a:endParaRPr lang="ru-RU" sz="1300" b="1" i="0" dirty="0">
                        <a:solidFill>
                          <a:srgbClr val="FF0000"/>
                        </a:solidFill>
                      </a:endParaRPr>
                    </a:p>
                  </a:txBody>
                  <a:tcPr/>
                </a:tc>
                <a:extLst>
                  <a:ext uri="{0D108BD9-81ED-4DB2-BD59-A6C34878D82A}">
                    <a16:rowId xmlns="" xmlns:a16="http://schemas.microsoft.com/office/drawing/2014/main" val="2049893152"/>
                  </a:ext>
                </a:extLst>
              </a:tr>
            </a:tbl>
          </a:graphicData>
        </a:graphic>
      </p:graphicFrame>
      <p:sp>
        <p:nvSpPr>
          <p:cNvPr id="13" name="TextBox 12"/>
          <p:cNvSpPr txBox="1"/>
          <p:nvPr/>
        </p:nvSpPr>
        <p:spPr>
          <a:xfrm>
            <a:off x="161193" y="6484751"/>
            <a:ext cx="5734449" cy="400110"/>
          </a:xfrm>
          <a:prstGeom prst="rect">
            <a:avLst/>
          </a:prstGeom>
          <a:noFill/>
        </p:spPr>
        <p:txBody>
          <a:bodyPr wrap="square" rtlCol="0">
            <a:spAutoFit/>
          </a:bodyPr>
          <a:lstStyle/>
          <a:p>
            <a:r>
              <a:rPr lang="ru-RU" sz="1000" dirty="0" smtClean="0"/>
              <a:t>*</a:t>
            </a:r>
            <a:r>
              <a:rPr lang="ru-RU" sz="1000" dirty="0"/>
              <a:t>Федеральный закон от 13.07.2015 N </a:t>
            </a:r>
            <a:r>
              <a:rPr lang="ru-RU" sz="1000" dirty="0" smtClean="0"/>
              <a:t>218-ФЗ "</a:t>
            </a:r>
            <a:r>
              <a:rPr lang="ru-RU" sz="1000" dirty="0"/>
              <a:t>О государственной регистрации недвижимости</a:t>
            </a:r>
            <a:r>
              <a:rPr lang="ru-RU" sz="1000" dirty="0" smtClean="0"/>
              <a:t>"</a:t>
            </a:r>
            <a:endParaRPr lang="ru-RU" sz="1000" dirty="0"/>
          </a:p>
        </p:txBody>
      </p:sp>
    </p:spTree>
    <p:extLst>
      <p:ext uri="{BB962C8B-B14F-4D97-AF65-F5344CB8AC3E}">
        <p14:creationId xmlns:p14="http://schemas.microsoft.com/office/powerpoint/2010/main" val="2040826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5ACA335-37F7-42C7-872A-92C3D7072F89}" type="slidenum">
              <a:rPr lang="ru-RU" smtClean="0"/>
              <a:t>9</a:t>
            </a:fld>
            <a:endParaRPr lang="ru-RU"/>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1302"/>
            <a:ext cx="12192000" cy="6163408"/>
          </a:xfrm>
          <a:prstGeom prst="rect">
            <a:avLst/>
          </a:prstGeom>
        </p:spPr>
      </p:pic>
      <p:sp>
        <p:nvSpPr>
          <p:cNvPr id="4" name="TextBox 3"/>
          <p:cNvSpPr txBox="1"/>
          <p:nvPr/>
        </p:nvSpPr>
        <p:spPr>
          <a:xfrm>
            <a:off x="768594" y="151827"/>
            <a:ext cx="10654811" cy="369332"/>
          </a:xfrm>
          <a:prstGeom prst="rect">
            <a:avLst/>
          </a:prstGeom>
          <a:noFill/>
        </p:spPr>
        <p:txBody>
          <a:bodyPr wrap="square" rtlCol="0">
            <a:spAutoFit/>
          </a:bodyPr>
          <a:lstStyle/>
          <a:p>
            <a:pPr lvl="0" algn="ctr"/>
            <a:r>
              <a:rPr lang="ru-RU" b="1" dirty="0" smtClean="0">
                <a:solidFill>
                  <a:schemeClr val="bg2">
                    <a:lumMod val="25000"/>
                  </a:schemeClr>
                </a:solidFill>
              </a:rPr>
              <a:t>ПРИМЕРЫ</a:t>
            </a:r>
            <a:endParaRPr lang="ru-RU" sz="2000" b="1" dirty="0">
              <a:solidFill>
                <a:schemeClr val="bg2">
                  <a:lumMod val="25000"/>
                </a:schemeClr>
              </a:solidFill>
            </a:endParaRPr>
          </a:p>
        </p:txBody>
      </p:sp>
      <p:pic>
        <p:nvPicPr>
          <p:cNvPr id="7" name="Рисунок 6"/>
          <p:cNvPicPr/>
          <p:nvPr/>
        </p:nvPicPr>
        <p:blipFill rotWithShape="1">
          <a:blip r:embed="rId4"/>
          <a:srcRect l="35442" t="24139" r="35843" b="13197"/>
          <a:stretch/>
        </p:blipFill>
        <p:spPr bwMode="auto">
          <a:xfrm>
            <a:off x="768595" y="1025712"/>
            <a:ext cx="5134366" cy="5086960"/>
          </a:xfrm>
          <a:prstGeom prst="rect">
            <a:avLst/>
          </a:prstGeom>
          <a:ln>
            <a:noFill/>
          </a:ln>
          <a:extLst>
            <a:ext uri="{53640926-AAD7-44D8-BBD7-CCE9431645EC}">
              <a14:shadowObscured xmlns:a14="http://schemas.microsoft.com/office/drawing/2010/main"/>
            </a:ext>
          </a:extLst>
        </p:spPr>
      </p:pic>
      <p:pic>
        <p:nvPicPr>
          <p:cNvPr id="8" name="Рисунок 7"/>
          <p:cNvPicPr/>
          <p:nvPr/>
        </p:nvPicPr>
        <p:blipFill rotWithShape="1">
          <a:blip r:embed="rId5"/>
          <a:srcRect l="37462" t="27320" r="36134" b="6930"/>
          <a:stretch/>
        </p:blipFill>
        <p:spPr bwMode="auto">
          <a:xfrm>
            <a:off x="6632497" y="1025712"/>
            <a:ext cx="5092605" cy="5086960"/>
          </a:xfrm>
          <a:prstGeom prst="rect">
            <a:avLst/>
          </a:prstGeom>
          <a:ln>
            <a:noFill/>
          </a:ln>
          <a:extLst>
            <a:ext uri="{53640926-AAD7-44D8-BBD7-CCE9431645EC}">
              <a14:shadowObscured xmlns:a14="http://schemas.microsoft.com/office/drawing/2010/main"/>
            </a:ext>
          </a:extLst>
        </p:spPr>
      </p:pic>
      <p:sp>
        <p:nvSpPr>
          <p:cNvPr id="19" name="TextBox 18"/>
          <p:cNvSpPr txBox="1"/>
          <p:nvPr/>
        </p:nvSpPr>
        <p:spPr>
          <a:xfrm>
            <a:off x="3069326" y="6337362"/>
            <a:ext cx="7547874" cy="292388"/>
          </a:xfrm>
          <a:prstGeom prst="rect">
            <a:avLst/>
          </a:prstGeom>
          <a:noFill/>
        </p:spPr>
        <p:txBody>
          <a:bodyPr wrap="square" rtlCol="0">
            <a:spAutoFit/>
          </a:bodyPr>
          <a:lstStyle/>
          <a:p>
            <a:pPr algn="ctr"/>
            <a:r>
              <a:rPr lang="ru-RU" sz="1300" b="1" i="1" dirty="0" smtClean="0">
                <a:solidFill>
                  <a:schemeClr val="bg2">
                    <a:lumMod val="25000"/>
                  </a:schemeClr>
                </a:solidFill>
              </a:rPr>
              <a:t>Акт ОМС не соответствует положениям действующего законодательства</a:t>
            </a:r>
            <a:endParaRPr lang="ru-RU" sz="1300" b="1" i="1" dirty="0">
              <a:solidFill>
                <a:schemeClr val="bg2">
                  <a:lumMod val="25000"/>
                </a:schemeClr>
              </a:solidFill>
            </a:endParaRPr>
          </a:p>
        </p:txBody>
      </p:sp>
      <p:sp>
        <p:nvSpPr>
          <p:cNvPr id="23" name="Freeform: Shape 17">
            <a:extLst>
              <a:ext uri="{FF2B5EF4-FFF2-40B4-BE49-F238E27FC236}">
                <a16:creationId xmlns="" xmlns:a16="http://schemas.microsoft.com/office/drawing/2014/main" id="{27F293FA-E89F-4F25-83A5-EFC50800A6D3}"/>
              </a:ext>
            </a:extLst>
          </p:cNvPr>
          <p:cNvSpPr/>
          <p:nvPr/>
        </p:nvSpPr>
        <p:spPr>
          <a:xfrm>
            <a:off x="10397393" y="6176932"/>
            <a:ext cx="219807" cy="613248"/>
          </a:xfrm>
          <a:custGeom>
            <a:avLst/>
            <a:gdLst>
              <a:gd name="connsiteX0" fmla="*/ 9321 w 42749"/>
              <a:gd name="connsiteY0" fmla="*/ 153643 h 235607"/>
              <a:gd name="connsiteX1" fmla="*/ 0 w 42749"/>
              <a:gd name="connsiteY1" fmla="*/ 52393 h 235607"/>
              <a:gd name="connsiteX2" fmla="*/ 0 w 42749"/>
              <a:gd name="connsiteY2" fmla="*/ 51429 h 235607"/>
              <a:gd name="connsiteX3" fmla="*/ 0 w 42749"/>
              <a:gd name="connsiteY3" fmla="*/ 10929 h 235607"/>
              <a:gd name="connsiteX4" fmla="*/ 10929 w 42749"/>
              <a:gd name="connsiteY4" fmla="*/ 0 h 235607"/>
              <a:gd name="connsiteX5" fmla="*/ 31821 w 42749"/>
              <a:gd name="connsiteY5" fmla="*/ 0 h 235607"/>
              <a:gd name="connsiteX6" fmla="*/ 42750 w 42749"/>
              <a:gd name="connsiteY6" fmla="*/ 10929 h 235607"/>
              <a:gd name="connsiteX7" fmla="*/ 42750 w 42749"/>
              <a:gd name="connsiteY7" fmla="*/ 51429 h 235607"/>
              <a:gd name="connsiteX8" fmla="*/ 42750 w 42749"/>
              <a:gd name="connsiteY8" fmla="*/ 52393 h 235607"/>
              <a:gd name="connsiteX9" fmla="*/ 33750 w 42749"/>
              <a:gd name="connsiteY9" fmla="*/ 153643 h 235607"/>
              <a:gd name="connsiteX10" fmla="*/ 23143 w 42749"/>
              <a:gd name="connsiteY10" fmla="*/ 163607 h 235607"/>
              <a:gd name="connsiteX11" fmla="*/ 20571 w 42749"/>
              <a:gd name="connsiteY11" fmla="*/ 163607 h 235607"/>
              <a:gd name="connsiteX12" fmla="*/ 9321 w 42749"/>
              <a:gd name="connsiteY12" fmla="*/ 153643 h 235607"/>
              <a:gd name="connsiteX13" fmla="*/ 1607 w 42749"/>
              <a:gd name="connsiteY13" fmla="*/ 220821 h 235607"/>
              <a:gd name="connsiteX14" fmla="*/ 1607 w 42749"/>
              <a:gd name="connsiteY14" fmla="*/ 208607 h 235607"/>
              <a:gd name="connsiteX15" fmla="*/ 16393 w 42749"/>
              <a:gd name="connsiteY15" fmla="*/ 193821 h 235607"/>
              <a:gd name="connsiteX16" fmla="*/ 26036 w 42749"/>
              <a:gd name="connsiteY16" fmla="*/ 193821 h 235607"/>
              <a:gd name="connsiteX17" fmla="*/ 40821 w 42749"/>
              <a:gd name="connsiteY17" fmla="*/ 208607 h 235607"/>
              <a:gd name="connsiteX18" fmla="*/ 40821 w 42749"/>
              <a:gd name="connsiteY18" fmla="*/ 220821 h 235607"/>
              <a:gd name="connsiteX19" fmla="*/ 26036 w 42749"/>
              <a:gd name="connsiteY19" fmla="*/ 235607 h 235607"/>
              <a:gd name="connsiteX20" fmla="*/ 16393 w 42749"/>
              <a:gd name="connsiteY20" fmla="*/ 235607 h 235607"/>
              <a:gd name="connsiteX21" fmla="*/ 1607 w 42749"/>
              <a:gd name="connsiteY21" fmla="*/ 220821 h 23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749" h="235607">
                <a:moveTo>
                  <a:pt x="9321" y="153643"/>
                </a:moveTo>
                <a:lnTo>
                  <a:pt x="0" y="52393"/>
                </a:lnTo>
                <a:cubicBezTo>
                  <a:pt x="0" y="52071"/>
                  <a:pt x="0" y="51750"/>
                  <a:pt x="0" y="51429"/>
                </a:cubicBezTo>
                <a:lnTo>
                  <a:pt x="0" y="10929"/>
                </a:lnTo>
                <a:cubicBezTo>
                  <a:pt x="0" y="4821"/>
                  <a:pt x="4821" y="0"/>
                  <a:pt x="10929" y="0"/>
                </a:cubicBezTo>
                <a:lnTo>
                  <a:pt x="31821" y="0"/>
                </a:lnTo>
                <a:cubicBezTo>
                  <a:pt x="37929" y="0"/>
                  <a:pt x="42750" y="4821"/>
                  <a:pt x="42750" y="10929"/>
                </a:cubicBezTo>
                <a:lnTo>
                  <a:pt x="42750" y="51429"/>
                </a:lnTo>
                <a:cubicBezTo>
                  <a:pt x="42750" y="51750"/>
                  <a:pt x="42750" y="52071"/>
                  <a:pt x="42750" y="52393"/>
                </a:cubicBezTo>
                <a:lnTo>
                  <a:pt x="33750" y="153643"/>
                </a:lnTo>
                <a:cubicBezTo>
                  <a:pt x="33107" y="159107"/>
                  <a:pt x="28607" y="163607"/>
                  <a:pt x="23143" y="163607"/>
                </a:cubicBezTo>
                <a:lnTo>
                  <a:pt x="20571" y="163607"/>
                </a:lnTo>
                <a:cubicBezTo>
                  <a:pt x="14464" y="163607"/>
                  <a:pt x="9643" y="159107"/>
                  <a:pt x="9321" y="153643"/>
                </a:cubicBezTo>
                <a:close/>
                <a:moveTo>
                  <a:pt x="1607" y="220821"/>
                </a:moveTo>
                <a:lnTo>
                  <a:pt x="1607" y="208607"/>
                </a:lnTo>
                <a:cubicBezTo>
                  <a:pt x="1607" y="200250"/>
                  <a:pt x="8357" y="193821"/>
                  <a:pt x="16393" y="193821"/>
                </a:cubicBezTo>
                <a:lnTo>
                  <a:pt x="26036" y="193821"/>
                </a:lnTo>
                <a:cubicBezTo>
                  <a:pt x="34393" y="193821"/>
                  <a:pt x="40821" y="200571"/>
                  <a:pt x="40821" y="208607"/>
                </a:cubicBezTo>
                <a:lnTo>
                  <a:pt x="40821" y="220821"/>
                </a:lnTo>
                <a:cubicBezTo>
                  <a:pt x="40821" y="229179"/>
                  <a:pt x="34071" y="235607"/>
                  <a:pt x="26036" y="235607"/>
                </a:cubicBezTo>
                <a:lnTo>
                  <a:pt x="16393" y="235607"/>
                </a:lnTo>
                <a:cubicBezTo>
                  <a:pt x="8357" y="235607"/>
                  <a:pt x="1607" y="229179"/>
                  <a:pt x="1607" y="220821"/>
                </a:cubicBezTo>
                <a:close/>
              </a:path>
            </a:pathLst>
          </a:custGeom>
          <a:solidFill>
            <a:srgbClr val="FF0000"/>
          </a:solidFill>
          <a:ln w="3151" cap="flat">
            <a:noFill/>
            <a:prstDash val="solid"/>
            <a:miter/>
          </a:ln>
        </p:spPr>
        <p:txBody>
          <a:bodyPr lIns="91440" tIns="45720" rIns="91440" bIns="45720" rtlCol="0" anchor="ctr"/>
          <a:lstStyle/>
          <a:p>
            <a:endParaRPr lang="ru-RU" sz="1100" dirty="0">
              <a:solidFill>
                <a:srgbClr val="FF0000"/>
              </a:solidFill>
            </a:endParaRPr>
          </a:p>
        </p:txBody>
      </p:sp>
      <p:sp>
        <p:nvSpPr>
          <p:cNvPr id="5" name="TextBox 4"/>
          <p:cNvSpPr txBox="1"/>
          <p:nvPr/>
        </p:nvSpPr>
        <p:spPr>
          <a:xfrm>
            <a:off x="5181600" y="1025993"/>
            <a:ext cx="721360" cy="307777"/>
          </a:xfrm>
          <a:prstGeom prst="rect">
            <a:avLst/>
          </a:prstGeom>
          <a:noFill/>
        </p:spPr>
        <p:txBody>
          <a:bodyPr wrap="square" rtlCol="0">
            <a:spAutoFit/>
          </a:bodyPr>
          <a:lstStyle/>
          <a:p>
            <a:r>
              <a:rPr lang="ru-RU" sz="1400" dirty="0" smtClean="0"/>
              <a:t>Рис.1</a:t>
            </a:r>
            <a:endParaRPr lang="ru-RU" sz="1400" dirty="0"/>
          </a:p>
        </p:txBody>
      </p:sp>
      <p:sp>
        <p:nvSpPr>
          <p:cNvPr id="12" name="TextBox 11"/>
          <p:cNvSpPr txBox="1"/>
          <p:nvPr/>
        </p:nvSpPr>
        <p:spPr>
          <a:xfrm>
            <a:off x="11003743" y="1025712"/>
            <a:ext cx="721360" cy="307777"/>
          </a:xfrm>
          <a:prstGeom prst="rect">
            <a:avLst/>
          </a:prstGeom>
          <a:noFill/>
        </p:spPr>
        <p:txBody>
          <a:bodyPr wrap="square" rtlCol="0">
            <a:spAutoFit/>
          </a:bodyPr>
          <a:lstStyle/>
          <a:p>
            <a:r>
              <a:rPr lang="ru-RU" sz="1400" dirty="0" smtClean="0"/>
              <a:t>Рис.2</a:t>
            </a:r>
            <a:endParaRPr lang="ru-RU" sz="1400" dirty="0"/>
          </a:p>
        </p:txBody>
      </p:sp>
      <p:sp>
        <p:nvSpPr>
          <p:cNvPr id="9" name="Прямоугольник 8"/>
          <p:cNvSpPr/>
          <p:nvPr/>
        </p:nvSpPr>
        <p:spPr>
          <a:xfrm>
            <a:off x="2158409" y="1573618"/>
            <a:ext cx="2424224" cy="1701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956930" y="2248786"/>
            <a:ext cx="2413591" cy="956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063255" y="4072269"/>
            <a:ext cx="1095153" cy="1594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063256" y="4178595"/>
            <a:ext cx="4479024" cy="2126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1794057" y="3813006"/>
            <a:ext cx="1871330" cy="997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2083981" y="5114260"/>
            <a:ext cx="1711842" cy="1488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3217708" y="5752214"/>
            <a:ext cx="2513241" cy="1594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7804298" y="1573618"/>
            <a:ext cx="2702998" cy="1701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6762307" y="3668233"/>
            <a:ext cx="4827181" cy="8187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9282223" y="4763386"/>
            <a:ext cx="1115170" cy="1594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7804298" y="5066413"/>
            <a:ext cx="3274828" cy="956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8367823" y="5273749"/>
            <a:ext cx="1073889" cy="1275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10281684" y="5401340"/>
            <a:ext cx="1443418" cy="12759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6762307" y="5465135"/>
            <a:ext cx="1446028" cy="1701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7336465" y="5831958"/>
            <a:ext cx="680484" cy="17543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1063256" y="5911702"/>
            <a:ext cx="1020725" cy="956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27972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jfF8aXKao9wRera8gjz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lAuSAUhfyezcbc767mfVd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8ahCpcjI6HsLIz1Dv6BZe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Q29JDRFNZT0THLZfvPseS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kdstKbrH_bn9ixEXgiJ6W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5A9L7N2pp3aLYD2.DBwT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RzFyg7irGgPoa9._40bVp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RbdyGokKR.Tuejt4xeR0T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aGYJMRrMLC4G4OZye6DD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_6II9rnUEuzTKxSsf5E7q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nxesApYfH1lmBXUDm6GwA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nZX7wNqPRkJSNFp_7BiWZ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OfFxfa5XiVz4u4QoBM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ByEVQ2f5Uj3_oDtWpTAAI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EoODSvJm4lmsE6T3.SBh7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uV0KghV5Ub9ZjShxh4BuJ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RhTYjihTSPWhnp0te2Mqq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4kB5m60gm27NCRxiR7r8A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JmlRSnt0JmICHEvHGyCj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wDMzaSsB2eUYanNaOWIff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pb4MqljEqDlCAjT5NBt3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2.ifUAxeULvyBTQAUT9Nf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XAj.z62bKNU2FqKL8ci7a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eTHOsgmiCOblSU97gGVY0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139.2226/358.4865/68.59843/68.69473"/>
</p:tagLst>
</file>

<file path=ppt/tags/tag56.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219.1067/358.4865/103.4646/103.36"/>
</p:tagLst>
</file>

<file path=ppt/tags/tag5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genda"/>
  <p:tag name="EE4P_AGENDAWIZARD_PROPERTIES" val="49.6063/71.99992/272.965/275.1478"/>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Eins"/>
  <p:tag name="EE4P_AGENDAWIZARD_PROPERTIES" val="69.73236/210.082/640.5827/252.0493"/>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_yikJkbNtDsjdYhLpaPFSw"/>
</p:tagLst>
</file>

<file path=ppt/tags/tag60.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69.73236/114.7876/72.21693/72.28346"/>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49.5/94.96071/730.5/0"/>
</p:tagLst>
</file>

<file path=ppt/tags/tag6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genda"/>
  <p:tag name="EE4P_AGENDAWIZARD_PROPERTIES" val="49.5/49.03937/566.1416/37.07858"/>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139.2224/358.4865/68.59843/68.69473"/>
</p:tagLst>
</file>

<file path=ppt/tags/tag67.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219.1065/358.4865/103.4646/103.36"/>
</p:tagLst>
</file>

<file path=ppt/tags/tag6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genda"/>
  <p:tag name="EE4P_AGENDAWIZARD_PROPERTIES" val="49.60606/71.99992/272.965/275.1478"/>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Eins"/>
  <p:tag name="EE4P_AGENDAWIZARD_PROPERTIES" val="69.73212/210.082/640.5827/252.0493"/>
</p:tagLst>
</file>

<file path=ppt/tags/tag71.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69.73212/114.7876/72.21693/72.28346"/>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49.5/94.96055/730.5/0"/>
</p:tagLst>
</file>

<file path=ppt/tags/tag7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genda"/>
  <p:tag name="EE4P_AGENDAWIZARD_PROPERTIES" val="49.5/49.03929/566.1416/37.07858"/>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HFnsSD2Umc5RI5Ktp1KO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RosreestrClient A4 - 12958">
  <a:themeElements>
    <a:clrScheme name="POCPEECTP Grid A4">
      <a:dk1>
        <a:srgbClr val="575757"/>
      </a:dk1>
      <a:lt1>
        <a:sysClr val="window" lastClr="FFFFFF"/>
      </a:lt1>
      <a:dk2>
        <a:srgbClr val="0077BE"/>
      </a:dk2>
      <a:lt2>
        <a:srgbClr val="F2F2F2"/>
      </a:lt2>
      <a:accent1>
        <a:srgbClr val="374140"/>
      </a:accent1>
      <a:accent2>
        <a:srgbClr val="67BD4A"/>
      </a:accent2>
      <a:accent3>
        <a:srgbClr val="F26C3D"/>
      </a:accent3>
      <a:accent4>
        <a:srgbClr val="E0B30D"/>
      </a:accent4>
      <a:accent5>
        <a:srgbClr val="98D284"/>
      </a:accent5>
      <a:accent6>
        <a:srgbClr val="9EACD9"/>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7BE"/>
        </a:solidFill>
        <a:ln w="9525" cap="rnd" cmpd="sng" algn="ctr">
          <a:solidFill>
            <a:srgbClr val="0077BE"/>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cap="rnd">
          <a:noFill/>
          <a:prstDash val="solid"/>
        </a:ln>
      </a:spPr>
      <a:bodyPr vert="horz" wrap="none" lIns="0" tIns="0" rIns="0" bIns="0" rtlCol="0" anchor="ctr" anchorCtr="0">
        <a:noAutofit/>
      </a:bodyPr>
      <a:lstStyle>
        <a:defPPr algn="ctr">
          <a:defRPr dirty="0" err="1" smtClean="0">
            <a:solidFill>
              <a:srgbClr val="575757"/>
            </a:solidFill>
          </a:defRPr>
        </a:defPPr>
      </a:lst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 xmlns:thm15="http://schemas.microsoft.com/office/thememl/2012/main" name="ВПЦТ обрез образец" id="{812BA435-4FF9-499C-BE61-6E5A55BE0F91}" vid="{0C5BD0BE-45C8-42FC-8ED7-8890DC4D8878}"/>
    </a:ext>
  </a:extLst>
</a:theme>
</file>

<file path=ppt/theme/theme2.xml><?xml version="1.0" encoding="utf-8"?>
<a:theme xmlns:a="http://schemas.openxmlformats.org/drawingml/2006/main" name="Шаблон">
  <a:themeElements>
    <a:clrScheme name="Другая 1">
      <a:dk1>
        <a:srgbClr val="000000"/>
      </a:dk1>
      <a:lt1>
        <a:srgbClr val="FFFFFF"/>
      </a:lt1>
      <a:dk2>
        <a:srgbClr val="008CFF"/>
      </a:dk2>
      <a:lt2>
        <a:srgbClr val="ECF3FA"/>
      </a:lt2>
      <a:accent1>
        <a:srgbClr val="008CFF"/>
      </a:accent1>
      <a:accent2>
        <a:srgbClr val="00CC99"/>
      </a:accent2>
      <a:accent3>
        <a:srgbClr val="FF7900"/>
      </a:accent3>
      <a:accent4>
        <a:srgbClr val="85C0FB"/>
      </a:accent4>
      <a:accent5>
        <a:srgbClr val="4AFFC3"/>
      </a:accent5>
      <a:accent6>
        <a:srgbClr val="FFC000"/>
      </a:accent6>
      <a:hlink>
        <a:srgbClr val="E17900"/>
      </a:hlink>
      <a:folHlink>
        <a:srgbClr val="4C4D4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2654</TotalTime>
  <Words>3043</Words>
  <Application>Microsoft Office PowerPoint</Application>
  <PresentationFormat>Произвольный</PresentationFormat>
  <Paragraphs>285</Paragraphs>
  <Slides>18</Slides>
  <Notes>18</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18</vt:i4>
      </vt:variant>
    </vt:vector>
  </HeadingPairs>
  <TitlesOfParts>
    <vt:vector size="21" baseType="lpstr">
      <vt:lpstr>1_RosreestrClient A4 - 12958</vt:lpstr>
      <vt:lpstr>Шаблон</vt:lpstr>
      <vt:lpstr>think-cell Slide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Делидова Наталья Анатольевна</dc:creator>
  <cp:lastModifiedBy>Трофимова Светлана Николаевна</cp:lastModifiedBy>
  <cp:revision>226</cp:revision>
  <dcterms:created xsi:type="dcterms:W3CDTF">2022-12-07T04:04:49Z</dcterms:created>
  <dcterms:modified xsi:type="dcterms:W3CDTF">2024-03-26T06:46:40Z</dcterms:modified>
</cp:coreProperties>
</file>